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581" r:id="rId2"/>
    <p:sldId id="306" r:id="rId3"/>
    <p:sldId id="653" r:id="rId4"/>
    <p:sldId id="658" r:id="rId5"/>
    <p:sldId id="683" r:id="rId6"/>
    <p:sldId id="684" r:id="rId7"/>
    <p:sldId id="677" r:id="rId8"/>
    <p:sldId id="675" r:id="rId9"/>
    <p:sldId id="676" r:id="rId10"/>
    <p:sldId id="657" r:id="rId11"/>
    <p:sldId id="659" r:id="rId12"/>
    <p:sldId id="662" r:id="rId13"/>
    <p:sldId id="660" r:id="rId14"/>
    <p:sldId id="661" r:id="rId15"/>
    <p:sldId id="664" r:id="rId16"/>
    <p:sldId id="665" r:id="rId17"/>
    <p:sldId id="680" r:id="rId18"/>
    <p:sldId id="663" r:id="rId19"/>
    <p:sldId id="666" r:id="rId20"/>
    <p:sldId id="681" r:id="rId21"/>
    <p:sldId id="682" r:id="rId22"/>
    <p:sldId id="667" r:id="rId23"/>
    <p:sldId id="668" r:id="rId24"/>
    <p:sldId id="678" r:id="rId25"/>
    <p:sldId id="670" r:id="rId26"/>
    <p:sldId id="671" r:id="rId27"/>
    <p:sldId id="685" r:id="rId28"/>
    <p:sldId id="672" r:id="rId29"/>
    <p:sldId id="669" r:id="rId30"/>
    <p:sldId id="673" r:id="rId31"/>
    <p:sldId id="679" r:id="rId32"/>
  </p:sldIdLst>
  <p:sldSz cx="9144000" cy="5143500" type="screen16x9"/>
  <p:notesSz cx="6858000" cy="9144000"/>
  <p:custShowLst>
    <p:custShow name="staff" id="0">
      <p:sldLst>
        <p:sld r:id="rId3"/>
      </p:sldLst>
    </p:custShow>
  </p:custShow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Brian K. Mark" initials="" lastIdx="3" clrIdx="0"/>
  <p:cmAuthor id="1" name="Sam Moore" initials="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FFFFFE"/>
    <a:srgbClr val="9F000E"/>
    <a:srgbClr val="8F050F"/>
    <a:srgbClr val="D3D2CE"/>
    <a:srgbClr val="D2D2CD"/>
    <a:srgbClr val="FFFFFF"/>
    <a:srgbClr val="EAEAEB"/>
    <a:srgbClr val="ACADAE"/>
    <a:srgbClr val="EAEDF1"/>
    <a:srgbClr val="EC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563" autoAdjust="0"/>
    <p:restoredTop sz="91452" autoAdjust="0"/>
  </p:normalViewPr>
  <p:slideViewPr>
    <p:cSldViewPr snapToGrid="0" snapToObjects="1">
      <p:cViewPr>
        <p:scale>
          <a:sx n="165" d="100"/>
          <a:sy n="165" d="100"/>
        </p:scale>
        <p:origin x="-2832" y="-1264"/>
      </p:cViewPr>
      <p:guideLst>
        <p:guide orient="horz" pos="1018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notesMaster" Target="notesMasters/notesMaster1.xml"/><Relationship Id="rId34" Type="http://schemas.openxmlformats.org/officeDocument/2006/relationships/handoutMaster" Target="handoutMasters/handoutMaster1.xml"/><Relationship Id="rId35" Type="http://schemas.openxmlformats.org/officeDocument/2006/relationships/printerSettings" Target="printerSettings/printerSettings1.bin"/><Relationship Id="rId36" Type="http://schemas.openxmlformats.org/officeDocument/2006/relationships/commentAuthors" Target="commentAuthor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presProps" Target="presProps.xml"/><Relationship Id="rId38" Type="http://schemas.openxmlformats.org/officeDocument/2006/relationships/viewProps" Target="viewProps.xml"/><Relationship Id="rId39" Type="http://schemas.openxmlformats.org/officeDocument/2006/relationships/theme" Target="theme/theme1.xml"/><Relationship Id="rId4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B87D33-2A45-3344-823F-18E07E4B8739}" type="datetimeFigureOut">
              <a:rPr lang="en-US" smtClean="0"/>
              <a:pPr/>
              <a:t>1/6/17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0DBD74-FFEA-9F48-8477-D236F3B130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85604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F48117-D06C-734E-990A-14D42D90361C}" type="datetimeFigureOut">
              <a:rPr lang="en-US" smtClean="0"/>
              <a:pPr/>
              <a:t>1/6/17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EC5BD2-F2C5-CC4B-84BE-DB9A916812E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41316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EC5BD2-F2C5-CC4B-84BE-DB9A916812E7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82198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POINT</a:t>
            </a:r>
            <a:r>
              <a:rPr lang="en-US" baseline="0" dirty="0" smtClean="0"/>
              <a:t> HERE IS NOT to cover off all riding styles. But merely to point out that there are several subcategories and therefore, there needs to be more choice.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EC5BD2-F2C5-CC4B-84BE-DB9A916812E7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5415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POINT</a:t>
            </a:r>
            <a:r>
              <a:rPr lang="en-US" baseline="0" dirty="0" smtClean="0"/>
              <a:t> HERE IS NOT to cover off all riding styles. But merely to point out that there are several subcategories and therefore, there needs to be more choice.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EC5BD2-F2C5-CC4B-84BE-DB9A916812E7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5415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2129"/>
            <a:ext cx="7772400" cy="1102519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0015" y="1339432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13026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8FD09-0002-2440-9E5A-471463942AAD}" type="datetimeFigureOut">
              <a:rPr lang="en-US" smtClean="0"/>
              <a:pPr/>
              <a:t>1/6/17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E0784-B837-C54C-8281-77E743EF1F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44984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6964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8FD09-0002-2440-9E5A-471463942AAD}" type="datetimeFigureOut">
              <a:rPr lang="en-US" smtClean="0"/>
              <a:pPr/>
              <a:t>1/6/17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E0784-B837-C54C-8281-77E743EF1F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6641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571"/>
            <a:ext cx="8229600" cy="3394472"/>
          </a:xfrm>
        </p:spPr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93175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256" y="118105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13354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76014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86001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96"/>
            <a:ext cx="8229600" cy="857250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457200" y="971550"/>
            <a:ext cx="8229600" cy="3882629"/>
          </a:xfrm>
        </p:spPr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74529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8FD09-0002-2440-9E5A-471463942AAD}" type="datetimeFigureOut">
              <a:rPr lang="en-US" smtClean="0"/>
              <a:pPr/>
              <a:t>1/6/17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E0784-B837-C54C-8281-77E743EF1F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77346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8FD09-0002-2440-9E5A-471463942AAD}" type="datetimeFigureOut">
              <a:rPr lang="en-US" smtClean="0"/>
              <a:pPr/>
              <a:t>1/6/17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E0784-B837-C54C-8281-77E743EF1F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1247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AU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8FD09-0002-2440-9E5A-471463942AAD}" type="datetimeFigureOut">
              <a:rPr lang="en-US" smtClean="0"/>
              <a:pPr/>
              <a:t>1/6/17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E0784-B837-C54C-8281-77E743EF1F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1731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AU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08FD09-0002-2440-9E5A-471463942AAD}" type="datetimeFigureOut">
              <a:rPr lang="en-US" smtClean="0"/>
              <a:pPr/>
              <a:t>1/6/17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BE0784-B837-C54C-8281-77E743EF1F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81020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jpeg"/><Relationship Id="rId5" Type="http://schemas.openxmlformats.org/officeDocument/2006/relationships/image" Target="../media/image4.emf"/><Relationship Id="rId6" Type="http://schemas.openxmlformats.org/officeDocument/2006/relationships/image" Target="../media/image5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4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emf"/><Relationship Id="rId3" Type="http://schemas.openxmlformats.org/officeDocument/2006/relationships/image" Target="../media/image46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4" Type="http://schemas.openxmlformats.org/officeDocument/2006/relationships/image" Target="../media/image49.png"/><Relationship Id="rId5" Type="http://schemas.microsoft.com/office/2007/relationships/hdphoto" Target="../media/hdphoto2.wdp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0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1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4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2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3.png"/><Relationship Id="rId3" Type="http://schemas.openxmlformats.org/officeDocument/2006/relationships/image" Target="../media/image54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5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6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7.emf"/><Relationship Id="rId3" Type="http://schemas.openxmlformats.org/officeDocument/2006/relationships/image" Target="../media/image58.em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9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g"/><Relationship Id="rId4" Type="http://schemas.openxmlformats.org/officeDocument/2006/relationships/image" Target="../media/image63.jpeg"/><Relationship Id="rId5" Type="http://schemas.microsoft.com/office/2007/relationships/hdphoto" Target="../media/hdphoto3.wdp"/><Relationship Id="rId6" Type="http://schemas.openxmlformats.org/officeDocument/2006/relationships/image" Target="../media/image64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1.jp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5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6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4" Type="http://schemas.microsoft.com/office/2007/relationships/hdphoto" Target="../media/hdphoto4.wdp"/><Relationship Id="rId5" Type="http://schemas.openxmlformats.org/officeDocument/2006/relationships/image" Target="../media/image69.png"/><Relationship Id="rId6" Type="http://schemas.microsoft.com/office/2007/relationships/hdphoto" Target="../media/hdphoto5.wdp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7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3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5" Type="http://schemas.openxmlformats.org/officeDocument/2006/relationships/image" Target="../media/image13.png"/><Relationship Id="rId6" Type="http://schemas.openxmlformats.org/officeDocument/2006/relationships/image" Target="../media/image14.png"/><Relationship Id="rId7" Type="http://schemas.openxmlformats.org/officeDocument/2006/relationships/image" Target="../media/image9.png"/><Relationship Id="rId8" Type="http://schemas.openxmlformats.org/officeDocument/2006/relationships/image" Target="../media/image15.png"/><Relationship Id="rId9" Type="http://schemas.openxmlformats.org/officeDocument/2006/relationships/image" Target="../media/image16.png"/><Relationship Id="rId10" Type="http://schemas.openxmlformats.org/officeDocument/2006/relationships/image" Target="../media/image17.png"/><Relationship Id="rId11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2.png"/><Relationship Id="rId12" Type="http://schemas.openxmlformats.org/officeDocument/2006/relationships/image" Target="../media/image23.png"/><Relationship Id="rId13" Type="http://schemas.openxmlformats.org/officeDocument/2006/relationships/image" Target="../media/image24.png"/><Relationship Id="rId14" Type="http://schemas.openxmlformats.org/officeDocument/2006/relationships/image" Target="../media/image25.png"/><Relationship Id="rId15" Type="http://schemas.openxmlformats.org/officeDocument/2006/relationships/image" Target="../media/image26.png"/><Relationship Id="rId16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3" Type="http://schemas.openxmlformats.org/officeDocument/2006/relationships/image" Target="../media/image20.png"/><Relationship Id="rId4" Type="http://schemas.openxmlformats.org/officeDocument/2006/relationships/image" Target="../media/image8.png"/><Relationship Id="rId5" Type="http://schemas.openxmlformats.org/officeDocument/2006/relationships/image" Target="../media/image21.png"/><Relationship Id="rId6" Type="http://schemas.openxmlformats.org/officeDocument/2006/relationships/image" Target="../media/image10.png"/><Relationship Id="rId7" Type="http://schemas.openxmlformats.org/officeDocument/2006/relationships/image" Target="../media/image11.png"/><Relationship Id="rId8" Type="http://schemas.openxmlformats.org/officeDocument/2006/relationships/image" Target="../media/image12.png"/><Relationship Id="rId9" Type="http://schemas.openxmlformats.org/officeDocument/2006/relationships/image" Target="../media/image13.png"/><Relationship Id="rId10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4" Type="http://schemas.openxmlformats.org/officeDocument/2006/relationships/image" Target="../media/image30.jpeg"/><Relationship Id="rId5" Type="http://schemas.openxmlformats.org/officeDocument/2006/relationships/image" Target="../media/image31.jpeg"/><Relationship Id="rId6" Type="http://schemas.openxmlformats.org/officeDocument/2006/relationships/image" Target="../media/image32.png"/><Relationship Id="rId7" Type="http://schemas.openxmlformats.org/officeDocument/2006/relationships/image" Target="../media/image33.jpeg"/><Relationship Id="rId8" Type="http://schemas.openxmlformats.org/officeDocument/2006/relationships/image" Target="../media/image34.png"/><Relationship Id="rId9" Type="http://schemas.openxmlformats.org/officeDocument/2006/relationships/image" Target="../media/image35.jpeg"/><Relationship Id="rId10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/Relationships>
</file>

<file path=ppt/slides/_rels/slide9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7.png"/><Relationship Id="rId12" Type="http://schemas.openxmlformats.org/officeDocument/2006/relationships/image" Target="../media/image15.png"/><Relationship Id="rId13" Type="http://schemas.openxmlformats.org/officeDocument/2006/relationships/image" Target="../media/image16.png"/><Relationship Id="rId14" Type="http://schemas.openxmlformats.org/officeDocument/2006/relationships/image" Target="../media/image17.png"/><Relationship Id="rId15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5.jpeg"/><Relationship Id="rId4" Type="http://schemas.openxmlformats.org/officeDocument/2006/relationships/image" Target="../media/image29.png"/><Relationship Id="rId5" Type="http://schemas.openxmlformats.org/officeDocument/2006/relationships/image" Target="../media/image30.jpeg"/><Relationship Id="rId6" Type="http://schemas.openxmlformats.org/officeDocument/2006/relationships/image" Target="../media/image31.jpeg"/><Relationship Id="rId7" Type="http://schemas.openxmlformats.org/officeDocument/2006/relationships/image" Target="../media/image32.png"/><Relationship Id="rId8" Type="http://schemas.openxmlformats.org/officeDocument/2006/relationships/image" Target="../media/image33.jpeg"/><Relationship Id="rId9" Type="http://schemas.openxmlformats.org/officeDocument/2006/relationships/image" Target="../media/image34.png"/><Relationship Id="rId10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Layout Still 01_All.pd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1410032" y="-1718027"/>
            <a:ext cx="6237758" cy="8827213"/>
          </a:xfrm>
          <a:prstGeom prst="rect">
            <a:avLst/>
          </a:prstGeom>
        </p:spPr>
      </p:pic>
      <p:pic>
        <p:nvPicPr>
          <p:cNvPr id="4" name="Picture 3" descr="IMG_0401.jpg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4529667" y="4571968"/>
            <a:ext cx="1827465" cy="1021928"/>
          </a:xfrm>
          <a:prstGeom prst="rect">
            <a:avLst/>
          </a:prstGeom>
        </p:spPr>
      </p:pic>
      <p:pic>
        <p:nvPicPr>
          <p:cNvPr id="6" name="Picture 5" descr="IMG_0478.jpg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4691945" y="3018649"/>
            <a:ext cx="2130777" cy="1200574"/>
          </a:xfrm>
          <a:prstGeom prst="rect">
            <a:avLst/>
          </a:prstGeom>
        </p:spPr>
      </p:pic>
      <p:pic>
        <p:nvPicPr>
          <p:cNvPr id="9" name="Picture 8" descr="PWR_white.eps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01638" y="2184188"/>
            <a:ext cx="1540725" cy="775125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3732986" y="2953953"/>
            <a:ext cx="1711376" cy="41429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2000" rtlCol="0" anchor="t"/>
          <a:lstStyle/>
          <a:p>
            <a:pPr algn="ctr">
              <a:lnSpc>
                <a:spcPct val="80000"/>
              </a:lnSpc>
            </a:pPr>
            <a:r>
              <a:rPr lang="en-US" sz="1200" dirty="0" smtClean="0">
                <a:solidFill>
                  <a:schemeClr val="bg1"/>
                </a:solidFill>
                <a:latin typeface="Gotham"/>
                <a:cs typeface="Gotham"/>
              </a:rPr>
              <a:t>AN INTRODUCTION</a:t>
            </a:r>
          </a:p>
          <a:p>
            <a:pPr algn="ctr">
              <a:lnSpc>
                <a:spcPct val="80000"/>
              </a:lnSpc>
            </a:pPr>
            <a:endParaRPr lang="en-US" sz="1200" dirty="0">
              <a:solidFill>
                <a:schemeClr val="bg1"/>
              </a:solidFill>
              <a:latin typeface="Gotham"/>
              <a:cs typeface="Gotham"/>
            </a:endParaRPr>
          </a:p>
          <a:p>
            <a:pPr algn="ctr">
              <a:lnSpc>
                <a:spcPct val="80000"/>
              </a:lnSpc>
            </a:pPr>
            <a:endParaRPr lang="en-US" sz="1200" dirty="0" smtClean="0">
              <a:solidFill>
                <a:schemeClr val="bg1"/>
              </a:solidFill>
              <a:latin typeface="Gotham"/>
              <a:cs typeface="Gotham"/>
            </a:endParaRPr>
          </a:p>
          <a:p>
            <a:pPr algn="ctr">
              <a:lnSpc>
                <a:spcPct val="80000"/>
              </a:lnSpc>
            </a:pPr>
            <a:endParaRPr lang="en-US" sz="1200" dirty="0">
              <a:solidFill>
                <a:schemeClr val="bg1"/>
              </a:solidFill>
              <a:latin typeface="Gotham"/>
              <a:cs typeface="Gotham"/>
            </a:endParaRPr>
          </a:p>
          <a:p>
            <a:pPr algn="ctr">
              <a:lnSpc>
                <a:spcPct val="80000"/>
              </a:lnSpc>
            </a:pPr>
            <a:endParaRPr lang="en-US" sz="1200" dirty="0" smtClean="0">
              <a:solidFill>
                <a:schemeClr val="bg1"/>
              </a:solidFill>
              <a:latin typeface="Gotham"/>
              <a:cs typeface="Gotham"/>
            </a:endParaRPr>
          </a:p>
          <a:p>
            <a:pPr algn="ctr">
              <a:lnSpc>
                <a:spcPct val="80000"/>
              </a:lnSpc>
            </a:pPr>
            <a:endParaRPr lang="en-US" sz="1200" dirty="0">
              <a:solidFill>
                <a:schemeClr val="bg1"/>
              </a:solidFill>
              <a:latin typeface="Gotham"/>
              <a:cs typeface="Gotham"/>
            </a:endParaRPr>
          </a:p>
          <a:p>
            <a:pPr algn="ctr">
              <a:lnSpc>
                <a:spcPct val="80000"/>
              </a:lnSpc>
            </a:pPr>
            <a:endParaRPr lang="en-US" sz="1200" dirty="0" smtClean="0">
              <a:solidFill>
                <a:schemeClr val="bg1"/>
              </a:solidFill>
              <a:latin typeface="Gotham"/>
              <a:cs typeface="Gotham"/>
            </a:endParaRPr>
          </a:p>
          <a:p>
            <a:pPr algn="ctr">
              <a:lnSpc>
                <a:spcPct val="80000"/>
              </a:lnSpc>
            </a:pPr>
            <a:endParaRPr lang="en-US" sz="1200" dirty="0">
              <a:solidFill>
                <a:schemeClr val="bg1"/>
              </a:solidFill>
              <a:latin typeface="Gotham"/>
              <a:cs typeface="Gotham"/>
            </a:endParaRPr>
          </a:p>
          <a:p>
            <a:pPr algn="ctr">
              <a:lnSpc>
                <a:spcPct val="80000"/>
              </a:lnSpc>
            </a:pPr>
            <a:endParaRPr lang="en-US" sz="1200" dirty="0" smtClean="0">
              <a:solidFill>
                <a:schemeClr val="bg1"/>
              </a:solidFill>
              <a:latin typeface="Gotham"/>
              <a:cs typeface="Gotham"/>
            </a:endParaRPr>
          </a:p>
          <a:p>
            <a:pPr algn="ctr">
              <a:lnSpc>
                <a:spcPct val="80000"/>
              </a:lnSpc>
            </a:pPr>
            <a:endParaRPr lang="en-US" sz="1200" dirty="0">
              <a:solidFill>
                <a:schemeClr val="bg1"/>
              </a:solidFill>
              <a:latin typeface="Gotham"/>
              <a:cs typeface="Gotham"/>
            </a:endParaRPr>
          </a:p>
          <a:p>
            <a:pPr algn="ctr">
              <a:lnSpc>
                <a:spcPct val="80000"/>
              </a:lnSpc>
            </a:pPr>
            <a:endParaRPr lang="en-US" sz="1200" dirty="0" smtClean="0">
              <a:solidFill>
                <a:schemeClr val="bg1"/>
              </a:solidFill>
              <a:latin typeface="Gotham"/>
              <a:cs typeface="Gotham"/>
            </a:endParaRPr>
          </a:p>
          <a:p>
            <a:pPr algn="ctr">
              <a:lnSpc>
                <a:spcPct val="80000"/>
              </a:lnSpc>
            </a:pPr>
            <a:r>
              <a:rPr lang="en-US" sz="1200" smtClean="0">
                <a:solidFill>
                  <a:schemeClr val="bg1"/>
                </a:solidFill>
                <a:latin typeface="Gotham"/>
                <a:cs typeface="Gotham"/>
              </a:rPr>
              <a:t>01.June.17</a:t>
            </a:r>
            <a:endParaRPr lang="en-US" sz="1200" dirty="0">
              <a:solidFill>
                <a:schemeClr val="bg1"/>
              </a:solidFill>
              <a:latin typeface="Gotham"/>
              <a:cs typeface="Gotham"/>
            </a:endParaRPr>
          </a:p>
          <a:p>
            <a:pPr algn="ctr">
              <a:lnSpc>
                <a:spcPct val="80000"/>
              </a:lnSpc>
            </a:pPr>
            <a:endParaRPr lang="en-US" sz="1200" dirty="0" smtClean="0">
              <a:solidFill>
                <a:schemeClr val="bg1"/>
              </a:solidFill>
              <a:latin typeface="Gotham"/>
              <a:cs typeface="Gotham"/>
            </a:endParaRPr>
          </a:p>
          <a:p>
            <a:pPr marL="514350" indent="-514350" algn="ctr">
              <a:lnSpc>
                <a:spcPct val="80000"/>
              </a:lnSpc>
              <a:buAutoNum type="arabicPeriod"/>
            </a:pPr>
            <a:endParaRPr lang="en-US" sz="1200" dirty="0">
              <a:solidFill>
                <a:schemeClr val="bg1"/>
              </a:solidFill>
              <a:latin typeface="Gotham"/>
              <a:cs typeface="Gotham"/>
            </a:endParaRPr>
          </a:p>
          <a:p>
            <a:pPr lvl="0" algn="ctr"/>
            <a:endParaRPr lang="en-US" sz="1200" dirty="0">
              <a:solidFill>
                <a:schemeClr val="bg1"/>
              </a:solidFill>
              <a:latin typeface="Gotham"/>
              <a:cs typeface="Gotham"/>
            </a:endParaRPr>
          </a:p>
          <a:p>
            <a:pPr algn="ctr"/>
            <a:endParaRPr lang="en-US" sz="1200" dirty="0">
              <a:solidFill>
                <a:schemeClr val="bg1"/>
              </a:solidFill>
              <a:latin typeface="Gotham"/>
              <a:cs typeface="Gotham"/>
            </a:endParaRPr>
          </a:p>
          <a:p>
            <a:pPr lvl="0" algn="ctr"/>
            <a:endParaRPr lang="en-US" sz="1200" dirty="0">
              <a:solidFill>
                <a:schemeClr val="bg1"/>
              </a:solidFill>
              <a:latin typeface="Gotham"/>
              <a:cs typeface="Gotham"/>
            </a:endParaRPr>
          </a:p>
          <a:p>
            <a:pPr algn="ctr"/>
            <a:endParaRPr lang="en-US" sz="1200" dirty="0">
              <a:solidFill>
                <a:schemeClr val="bg1"/>
              </a:solidFill>
              <a:latin typeface="Gotham"/>
              <a:cs typeface="Gotham"/>
            </a:endParaRPr>
          </a:p>
        </p:txBody>
      </p:sp>
      <p:pic>
        <p:nvPicPr>
          <p:cNvPr id="8" name="Picture 7" descr="Knog_logo_white_transparent.eps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4970" y="4023876"/>
            <a:ext cx="627621" cy="591610"/>
          </a:xfrm>
          <a:prstGeom prst="rect">
            <a:avLst/>
          </a:prstGeom>
        </p:spPr>
      </p:pic>
      <p:sp>
        <p:nvSpPr>
          <p:cNvPr id="13" name="Frame 12"/>
          <p:cNvSpPr/>
          <p:nvPr/>
        </p:nvSpPr>
        <p:spPr>
          <a:xfrm>
            <a:off x="-17761" y="0"/>
            <a:ext cx="9161761" cy="5143500"/>
          </a:xfrm>
          <a:prstGeom prst="frame">
            <a:avLst>
              <a:gd name="adj1" fmla="val 4475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65857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IMGL1153.jp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802" t="982" b="22109"/>
          <a:stretch/>
        </p:blipFill>
        <p:spPr>
          <a:xfrm>
            <a:off x="0" y="-1"/>
            <a:ext cx="9143999" cy="5143501"/>
          </a:xfrm>
          <a:prstGeom prst="rect">
            <a:avLst/>
          </a:prstGeom>
        </p:spPr>
      </p:pic>
      <p:sp>
        <p:nvSpPr>
          <p:cNvPr id="27" name="Frame 26"/>
          <p:cNvSpPr/>
          <p:nvPr/>
        </p:nvSpPr>
        <p:spPr>
          <a:xfrm>
            <a:off x="3801637" y="2186868"/>
            <a:ext cx="1540726" cy="769765"/>
          </a:xfrm>
          <a:prstGeom prst="frame">
            <a:avLst>
              <a:gd name="adj1" fmla="val 7666"/>
            </a:avLst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  <a:latin typeface="GothamMedium"/>
                <a:cs typeface="GothamMedium"/>
              </a:rPr>
              <a:t>THE CHARGE</a:t>
            </a:r>
            <a:endParaRPr lang="en-US" dirty="0">
              <a:solidFill>
                <a:srgbClr val="000000"/>
              </a:solidFill>
              <a:latin typeface="GothamMedium"/>
              <a:cs typeface="GothamMedium"/>
            </a:endParaRPr>
          </a:p>
        </p:txBody>
      </p:sp>
      <p:sp>
        <p:nvSpPr>
          <p:cNvPr id="4" name="Frame 3"/>
          <p:cNvSpPr/>
          <p:nvPr/>
        </p:nvSpPr>
        <p:spPr>
          <a:xfrm>
            <a:off x="-17761" y="0"/>
            <a:ext cx="9161761" cy="5143500"/>
          </a:xfrm>
          <a:prstGeom prst="frame">
            <a:avLst>
              <a:gd name="adj1" fmla="val 4475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67304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WR_Trail_Chargi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2318" y="114300"/>
            <a:ext cx="11363630" cy="6429634"/>
          </a:xfrm>
          <a:prstGeom prst="rect">
            <a:avLst/>
          </a:prstGeom>
        </p:spPr>
      </p:pic>
      <p:sp>
        <p:nvSpPr>
          <p:cNvPr id="27" name="Title 3"/>
          <p:cNvSpPr txBox="1">
            <a:spLocks/>
          </p:cNvSpPr>
          <p:nvPr/>
        </p:nvSpPr>
        <p:spPr>
          <a:xfrm>
            <a:off x="462911" y="957170"/>
            <a:ext cx="3711764" cy="2151741"/>
          </a:xfrm>
          <a:prstGeom prst="rect">
            <a:avLst/>
          </a:prstGeom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algn="l" latinLnBrk="1" hangingPunct="0">
              <a:lnSpc>
                <a:spcPct val="90000"/>
              </a:lnSpc>
              <a:spcBef>
                <a:spcPts val="0"/>
              </a:spcBef>
            </a:pPr>
            <a:r>
              <a:rPr lang="en-AU" sz="1050" dirty="0" smtClean="0">
                <a:solidFill>
                  <a:schemeClr val="bg1"/>
                </a:solidFill>
                <a:latin typeface="GothamMedium"/>
                <a:cs typeface="GothamMedium"/>
              </a:rPr>
              <a:t>Both charger and modular lights can charge anything </a:t>
            </a:r>
          </a:p>
          <a:p>
            <a:pPr algn="l" latinLnBrk="1" hangingPunct="0">
              <a:lnSpc>
                <a:spcPct val="90000"/>
              </a:lnSpc>
              <a:spcBef>
                <a:spcPts val="0"/>
              </a:spcBef>
            </a:pPr>
            <a:r>
              <a:rPr lang="en-AU" sz="1050" dirty="0" smtClean="0">
                <a:solidFill>
                  <a:schemeClr val="bg1"/>
                </a:solidFill>
                <a:latin typeface="GothamMedium"/>
                <a:cs typeface="GothamMedium"/>
              </a:rPr>
              <a:t>a power bank can. After all, they are PWR Banks. </a:t>
            </a:r>
          </a:p>
          <a:p>
            <a:pPr algn="l" latinLnBrk="1" hangingPunct="0">
              <a:lnSpc>
                <a:spcPct val="90000"/>
              </a:lnSpc>
              <a:spcBef>
                <a:spcPts val="0"/>
              </a:spcBef>
            </a:pPr>
            <a:endParaRPr lang="en-AU" sz="1050" dirty="0" smtClean="0">
              <a:solidFill>
                <a:schemeClr val="bg1"/>
              </a:solidFill>
              <a:latin typeface="GothamMedium"/>
              <a:cs typeface="GothamMedium"/>
            </a:endParaRPr>
          </a:p>
          <a:p>
            <a:pPr algn="l" latinLnBrk="1" hangingPunct="0">
              <a:lnSpc>
                <a:spcPct val="90000"/>
              </a:lnSpc>
              <a:spcBef>
                <a:spcPts val="0"/>
              </a:spcBef>
            </a:pPr>
            <a:r>
              <a:rPr lang="en-AU" sz="1100" dirty="0" smtClean="0">
                <a:solidFill>
                  <a:schemeClr val="bg1"/>
                </a:solidFill>
                <a:latin typeface="GothamBold"/>
                <a:cs typeface="GothamBold"/>
              </a:rPr>
              <a:t>“PWR Top Up”</a:t>
            </a:r>
          </a:p>
          <a:p>
            <a:pPr algn="l" latinLnBrk="1" hangingPunct="0">
              <a:lnSpc>
                <a:spcPct val="90000"/>
              </a:lnSpc>
              <a:spcBef>
                <a:spcPts val="0"/>
              </a:spcBef>
            </a:pPr>
            <a:r>
              <a:rPr lang="en-AU" sz="1050" dirty="0" smtClean="0">
                <a:solidFill>
                  <a:schemeClr val="bg1"/>
                </a:solidFill>
                <a:latin typeface="GothamBook"/>
                <a:cs typeface="GothamBook"/>
              </a:rPr>
              <a:t>PWR Commuter can 30% charge an iPhone 7 so best </a:t>
            </a:r>
          </a:p>
          <a:p>
            <a:pPr algn="l" latinLnBrk="1" hangingPunct="0">
              <a:lnSpc>
                <a:spcPct val="90000"/>
              </a:lnSpc>
              <a:spcBef>
                <a:spcPts val="0"/>
              </a:spcBef>
            </a:pPr>
            <a:r>
              <a:rPr lang="en-AU" sz="1050" dirty="0" smtClean="0">
                <a:solidFill>
                  <a:schemeClr val="bg1"/>
                </a:solidFill>
                <a:latin typeface="GothamBook"/>
                <a:cs typeface="GothamBook"/>
              </a:rPr>
              <a:t>use as a top up for that one call or text</a:t>
            </a:r>
          </a:p>
          <a:p>
            <a:pPr algn="l" latinLnBrk="1" hangingPunct="0">
              <a:lnSpc>
                <a:spcPct val="90000"/>
              </a:lnSpc>
              <a:spcBef>
                <a:spcPts val="0"/>
              </a:spcBef>
            </a:pPr>
            <a:endParaRPr lang="en-AU" sz="1050" dirty="0" smtClean="0">
              <a:solidFill>
                <a:schemeClr val="bg1"/>
              </a:solidFill>
              <a:latin typeface="GothamMedium"/>
              <a:cs typeface="GothamMedium"/>
            </a:endParaRPr>
          </a:p>
          <a:p>
            <a:pPr algn="l" latinLnBrk="1" hangingPunct="0">
              <a:lnSpc>
                <a:spcPct val="90000"/>
              </a:lnSpc>
              <a:spcBef>
                <a:spcPts val="0"/>
              </a:spcBef>
            </a:pPr>
            <a:r>
              <a:rPr lang="en-AU" sz="1100" dirty="0" smtClean="0">
                <a:solidFill>
                  <a:schemeClr val="bg1"/>
                </a:solidFill>
                <a:latin typeface="GothamBold"/>
                <a:cs typeface="GothamBold"/>
              </a:rPr>
              <a:t>“PWR Hungry”</a:t>
            </a:r>
          </a:p>
          <a:p>
            <a:pPr algn="l" latinLnBrk="1" hangingPunct="0">
              <a:lnSpc>
                <a:spcPct val="90000"/>
              </a:lnSpc>
              <a:spcBef>
                <a:spcPts val="0"/>
              </a:spcBef>
            </a:pPr>
            <a:r>
              <a:rPr lang="en-AU" sz="1050" dirty="0" smtClean="0">
                <a:solidFill>
                  <a:schemeClr val="bg1"/>
                </a:solidFill>
                <a:latin typeface="GothamBook"/>
                <a:cs typeface="GothamBook"/>
              </a:rPr>
              <a:t>The medium PWR Bank can fully charge an iPhone 6s</a:t>
            </a:r>
            <a:r>
              <a:rPr lang="mr-IN" sz="1050" dirty="0" smtClean="0">
                <a:solidFill>
                  <a:schemeClr val="bg1"/>
                </a:solidFill>
                <a:latin typeface="GothamBook"/>
                <a:cs typeface="GothamBook"/>
              </a:rPr>
              <a:t>…</a:t>
            </a:r>
            <a:r>
              <a:rPr lang="en-AU" sz="1050" dirty="0" smtClean="0">
                <a:solidFill>
                  <a:schemeClr val="bg1"/>
                </a:solidFill>
                <a:latin typeface="GothamBook"/>
                <a:cs typeface="GothamBook"/>
              </a:rPr>
              <a:t> twice! So charge up and then get a good ride in too</a:t>
            </a:r>
          </a:p>
          <a:p>
            <a:pPr algn="l" latinLnBrk="1" hangingPunct="0">
              <a:lnSpc>
                <a:spcPct val="90000"/>
              </a:lnSpc>
              <a:spcBef>
                <a:spcPts val="0"/>
              </a:spcBef>
            </a:pPr>
            <a:endParaRPr lang="en-AU" sz="1050" dirty="0">
              <a:solidFill>
                <a:schemeClr val="bg1"/>
              </a:solidFill>
              <a:latin typeface="GothamMedium"/>
              <a:cs typeface="GothamMedium"/>
            </a:endParaRPr>
          </a:p>
          <a:p>
            <a:pPr algn="l" latinLnBrk="1" hangingPunct="0">
              <a:lnSpc>
                <a:spcPct val="90000"/>
              </a:lnSpc>
              <a:spcBef>
                <a:spcPts val="0"/>
              </a:spcBef>
            </a:pPr>
            <a:r>
              <a:rPr lang="en-AU" sz="1100" dirty="0" smtClean="0">
                <a:solidFill>
                  <a:schemeClr val="bg1"/>
                </a:solidFill>
                <a:latin typeface="GothamBold"/>
                <a:cs typeface="GothamBold"/>
              </a:rPr>
              <a:t>“PWR Surge”</a:t>
            </a:r>
          </a:p>
          <a:p>
            <a:pPr algn="l" latinLnBrk="1" hangingPunct="0">
              <a:lnSpc>
                <a:spcPct val="90000"/>
              </a:lnSpc>
              <a:spcBef>
                <a:spcPts val="0"/>
              </a:spcBef>
            </a:pPr>
            <a:r>
              <a:rPr lang="en-AU" sz="1050" dirty="0" smtClean="0">
                <a:solidFill>
                  <a:schemeClr val="bg1"/>
                </a:solidFill>
                <a:latin typeface="GothamBook"/>
                <a:cs typeface="GothamBook"/>
              </a:rPr>
              <a:t>The large PWR Bank can charge multiple phones and  run for hours at high lumen output. So</a:t>
            </a:r>
            <a:r>
              <a:rPr lang="mr-IN" sz="1050" dirty="0" smtClean="0">
                <a:solidFill>
                  <a:schemeClr val="bg1"/>
                </a:solidFill>
                <a:latin typeface="GothamBook"/>
                <a:cs typeface="GothamBook"/>
              </a:rPr>
              <a:t>…</a:t>
            </a:r>
            <a:r>
              <a:rPr lang="en-AU" sz="1050" dirty="0" smtClean="0">
                <a:solidFill>
                  <a:schemeClr val="bg1"/>
                </a:solidFill>
                <a:latin typeface="GothamBook"/>
                <a:cs typeface="GothamBook"/>
              </a:rPr>
              <a:t> go crazy!</a:t>
            </a:r>
          </a:p>
        </p:txBody>
      </p:sp>
      <p:cxnSp>
        <p:nvCxnSpPr>
          <p:cNvPr id="28" name="Straight Connector 27"/>
          <p:cNvCxnSpPr/>
          <p:nvPr/>
        </p:nvCxnSpPr>
        <p:spPr>
          <a:xfrm>
            <a:off x="495755" y="957170"/>
            <a:ext cx="3570357" cy="0"/>
          </a:xfrm>
          <a:prstGeom prst="line">
            <a:avLst/>
          </a:prstGeom>
          <a:ln w="127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itle 3"/>
          <p:cNvSpPr txBox="1">
            <a:spLocks/>
          </p:cNvSpPr>
          <p:nvPr/>
        </p:nvSpPr>
        <p:spPr>
          <a:xfrm>
            <a:off x="139813" y="114300"/>
            <a:ext cx="8887625" cy="547840"/>
          </a:xfrm>
          <a:prstGeom prst="rect">
            <a:avLst/>
          </a:prstGeom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atinLnBrk="1" hangingPunct="0">
              <a:lnSpc>
                <a:spcPct val="80000"/>
              </a:lnSpc>
              <a:spcBef>
                <a:spcPts val="0"/>
              </a:spcBef>
            </a:pPr>
            <a:r>
              <a:rPr lang="en-US" sz="1200" dirty="0" smtClean="0">
                <a:solidFill>
                  <a:srgbClr val="D9D9D9"/>
                </a:solidFill>
                <a:latin typeface="Gotham"/>
                <a:cs typeface="Gotham"/>
              </a:rPr>
              <a:t>THE CHARGE</a:t>
            </a:r>
          </a:p>
          <a:p>
            <a:pPr latinLnBrk="1" hangingPunct="0">
              <a:lnSpc>
                <a:spcPct val="80000"/>
              </a:lnSpc>
              <a:spcBef>
                <a:spcPts val="0"/>
              </a:spcBef>
            </a:pPr>
            <a:r>
              <a:rPr lang="en-AU" sz="2400" b="1" dirty="0" smtClean="0">
                <a:solidFill>
                  <a:srgbClr val="D9D9D9"/>
                </a:solidFill>
                <a:latin typeface="Gotham"/>
                <a:cs typeface="Gotham"/>
              </a:rPr>
              <a:t>NOT JUST ANOTHER BIKE LIGHT</a:t>
            </a:r>
            <a:endParaRPr lang="en-US" sz="2400" b="1" dirty="0" smtClean="0">
              <a:solidFill>
                <a:srgbClr val="D9D9D9"/>
              </a:solidFill>
              <a:latin typeface="Gotham"/>
              <a:cs typeface="Gotham"/>
            </a:endParaRPr>
          </a:p>
        </p:txBody>
      </p:sp>
    </p:spTree>
    <p:extLst>
      <p:ext uri="{BB962C8B-B14F-4D97-AF65-F5344CB8AC3E}">
        <p14:creationId xmlns:p14="http://schemas.microsoft.com/office/powerpoint/2010/main" val="41990648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139813" y="114300"/>
            <a:ext cx="8887625" cy="547840"/>
          </a:xfrm>
          <a:prstGeom prst="rect">
            <a:avLst/>
          </a:prstGeom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atinLnBrk="1" hangingPunct="0">
              <a:lnSpc>
                <a:spcPct val="80000"/>
              </a:lnSpc>
              <a:spcBef>
                <a:spcPts val="0"/>
              </a:spcBef>
            </a:pPr>
            <a:r>
              <a:rPr lang="en-US" sz="1200" dirty="0" smtClean="0">
                <a:solidFill>
                  <a:srgbClr val="D9D9D9"/>
                </a:solidFill>
                <a:latin typeface="Gotham"/>
                <a:cs typeface="Gotham"/>
              </a:rPr>
              <a:t>THE CHARGE</a:t>
            </a:r>
          </a:p>
          <a:p>
            <a:pPr latinLnBrk="1" hangingPunct="0">
              <a:lnSpc>
                <a:spcPct val="80000"/>
              </a:lnSpc>
              <a:spcBef>
                <a:spcPts val="0"/>
              </a:spcBef>
            </a:pPr>
            <a:r>
              <a:rPr lang="en-AU" sz="2400" b="1" dirty="0" smtClean="0">
                <a:solidFill>
                  <a:srgbClr val="D9D9D9"/>
                </a:solidFill>
                <a:latin typeface="Gotham"/>
                <a:cs typeface="Gotham"/>
              </a:rPr>
              <a:t>NOT JUST ANOTHER BIKE LIGHT</a:t>
            </a:r>
            <a:endParaRPr lang="en-US" sz="2400" b="1" dirty="0" smtClean="0">
              <a:solidFill>
                <a:srgbClr val="D9D9D9"/>
              </a:solidFill>
              <a:latin typeface="Gotham"/>
              <a:cs typeface="Gotham"/>
            </a:endParaRPr>
          </a:p>
        </p:txBody>
      </p:sp>
      <p:pic>
        <p:nvPicPr>
          <p:cNvPr id="5" name="Picture 4" descr="PWR_Bank.png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962" b="42299" l="9897" r="89956">
                        <a14:foregroundMark x1="42097" y1="37026" x2="42097" y2="37026"/>
                        <a14:foregroundMark x1="44682" y1="38922" x2="44682" y2="38922"/>
                        <a14:foregroundMark x1="47046" y1="39751" x2="47046" y2="39751"/>
                        <a14:foregroundMark x1="49188" y1="40166" x2="49188" y2="40166"/>
                        <a14:foregroundMark x1="49852" y1="4799" x2="49852" y2="4799"/>
                        <a14:foregroundMark x1="51699" y1="4502" x2="51699" y2="4502"/>
                        <a14:foregroundMark x1="53545" y1="4088" x2="53545" y2="4088"/>
                        <a14:foregroundMark x1="54948" y1="3791" x2="54948" y2="3791"/>
                        <a14:foregroundMark x1="50665" y1="40699" x2="50665" y2="40699"/>
                        <a14:foregroundMark x1="52437" y1="41114" x2="52437" y2="41114"/>
                        <a14:foregroundMark x1="54284" y1="41469" x2="54284" y2="41469"/>
                        <a14:foregroundMark x1="56425" y1="41588" x2="56425" y2="41588"/>
                        <a14:backgroundMark x1="56647" y1="3791" x2="56647" y2="3791"/>
                        <a14:backgroundMark x1="60118" y1="3851" x2="60118" y2="385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54219"/>
          <a:stretch/>
        </p:blipFill>
        <p:spPr>
          <a:xfrm>
            <a:off x="-970621" y="1420625"/>
            <a:ext cx="4346591" cy="2480798"/>
          </a:xfrm>
          <a:prstGeom prst="rect">
            <a:avLst/>
          </a:prstGeom>
        </p:spPr>
      </p:pic>
      <p:cxnSp>
        <p:nvCxnSpPr>
          <p:cNvPr id="9" name="Straight Connector 8"/>
          <p:cNvCxnSpPr/>
          <p:nvPr/>
        </p:nvCxnSpPr>
        <p:spPr>
          <a:xfrm flipH="1" flipV="1">
            <a:off x="2208233" y="2587731"/>
            <a:ext cx="5720" cy="1205001"/>
          </a:xfrm>
          <a:prstGeom prst="line">
            <a:avLst/>
          </a:prstGeom>
          <a:ln w="6350" cmpd="sng"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Oval 9"/>
          <p:cNvSpPr>
            <a:spLocks noChangeAspect="1"/>
          </p:cNvSpPr>
          <p:nvPr/>
        </p:nvSpPr>
        <p:spPr>
          <a:xfrm>
            <a:off x="2183042" y="2558564"/>
            <a:ext cx="45719" cy="46329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3"/>
          <p:cNvSpPr txBox="1">
            <a:spLocks/>
          </p:cNvSpPr>
          <p:nvPr/>
        </p:nvSpPr>
        <p:spPr>
          <a:xfrm>
            <a:off x="2213367" y="3439159"/>
            <a:ext cx="2174804" cy="676722"/>
          </a:xfrm>
          <a:prstGeom prst="rect">
            <a:avLst/>
          </a:prstGeom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algn="l" latinLnBrk="1" hangingPunct="0">
              <a:lnSpc>
                <a:spcPct val="90000"/>
              </a:lnSpc>
              <a:spcBef>
                <a:spcPts val="0"/>
              </a:spcBef>
            </a:pPr>
            <a:r>
              <a:rPr lang="en-US" sz="1050" dirty="0" smtClean="0">
                <a:solidFill>
                  <a:schemeClr val="bg1"/>
                </a:solidFill>
                <a:latin typeface="GothamMedium"/>
                <a:cs typeface="GothamMedium"/>
              </a:rPr>
              <a:t>This hole contains clip to hold </a:t>
            </a:r>
            <a:r>
              <a:rPr lang="en-US" sz="1050" dirty="0" err="1" smtClean="0">
                <a:solidFill>
                  <a:schemeClr val="bg1"/>
                </a:solidFill>
                <a:latin typeface="GothamMedium"/>
                <a:cs typeface="GothamMedium"/>
              </a:rPr>
              <a:t>lighthead</a:t>
            </a:r>
            <a:r>
              <a:rPr lang="en-US" sz="1050" dirty="0" smtClean="0">
                <a:solidFill>
                  <a:schemeClr val="bg1"/>
                </a:solidFill>
                <a:latin typeface="GothamMedium"/>
                <a:cs typeface="GothamMedium"/>
              </a:rPr>
              <a:t> </a:t>
            </a:r>
            <a:r>
              <a:rPr lang="en-US" sz="1050" dirty="0">
                <a:solidFill>
                  <a:schemeClr val="bg1"/>
                </a:solidFill>
                <a:latin typeface="GothamMedium"/>
                <a:cs typeface="GothamMedium"/>
              </a:rPr>
              <a:t>or </a:t>
            </a:r>
            <a:r>
              <a:rPr lang="en-US" sz="1050" dirty="0" smtClean="0">
                <a:solidFill>
                  <a:schemeClr val="bg1"/>
                </a:solidFill>
                <a:latin typeface="GothamMedium"/>
                <a:cs typeface="GothamMedium"/>
              </a:rPr>
              <a:t>other PWR </a:t>
            </a:r>
            <a:r>
              <a:rPr lang="en-US" sz="1050" dirty="0" err="1" smtClean="0">
                <a:solidFill>
                  <a:schemeClr val="bg1"/>
                </a:solidFill>
                <a:latin typeface="GothamMedium"/>
                <a:cs typeface="GothamMedium"/>
              </a:rPr>
              <a:t>devicein</a:t>
            </a:r>
            <a:r>
              <a:rPr lang="en-US" sz="1050" dirty="0" smtClean="0">
                <a:solidFill>
                  <a:schemeClr val="bg1"/>
                </a:solidFill>
                <a:latin typeface="GothamMedium"/>
                <a:cs typeface="GothamMedium"/>
              </a:rPr>
              <a:t> place, and terminals to        power </a:t>
            </a:r>
            <a:r>
              <a:rPr lang="en-US" sz="1050" dirty="0">
                <a:solidFill>
                  <a:schemeClr val="bg1"/>
                </a:solidFill>
                <a:latin typeface="GothamMedium"/>
                <a:cs typeface="GothamMedium"/>
              </a:rPr>
              <a:t>your </a:t>
            </a:r>
            <a:r>
              <a:rPr lang="en-US" sz="1050" dirty="0" smtClean="0">
                <a:solidFill>
                  <a:schemeClr val="bg1"/>
                </a:solidFill>
                <a:latin typeface="GothamMedium"/>
                <a:cs typeface="GothamMedium"/>
              </a:rPr>
              <a:t>PWR</a:t>
            </a:r>
            <a:endParaRPr lang="en-US" sz="1050" dirty="0">
              <a:solidFill>
                <a:schemeClr val="bg1"/>
              </a:solidFill>
              <a:latin typeface="GothamMedium"/>
              <a:cs typeface="GothamMedium"/>
            </a:endParaRPr>
          </a:p>
        </p:txBody>
      </p:sp>
      <p:sp>
        <p:nvSpPr>
          <p:cNvPr id="14" name="Oval 13"/>
          <p:cNvSpPr>
            <a:spLocks noChangeAspect="1"/>
          </p:cNvSpPr>
          <p:nvPr/>
        </p:nvSpPr>
        <p:spPr>
          <a:xfrm>
            <a:off x="1567691" y="2402989"/>
            <a:ext cx="45719" cy="46329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>
            <a:spLocks noChangeAspect="1"/>
          </p:cNvSpPr>
          <p:nvPr/>
        </p:nvSpPr>
        <p:spPr>
          <a:xfrm>
            <a:off x="1447011" y="3114189"/>
            <a:ext cx="45719" cy="46329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 flipH="1" flipV="1">
            <a:off x="1583898" y="1420625"/>
            <a:ext cx="5720" cy="1022344"/>
          </a:xfrm>
          <a:prstGeom prst="line">
            <a:avLst/>
          </a:prstGeom>
          <a:ln w="6350" cmpd="sng"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V="1">
            <a:off x="1466670" y="3126891"/>
            <a:ext cx="0" cy="1163530"/>
          </a:xfrm>
          <a:prstGeom prst="line">
            <a:avLst/>
          </a:prstGeom>
          <a:ln w="6350" cmpd="sng"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itle 3"/>
          <p:cNvSpPr txBox="1">
            <a:spLocks/>
          </p:cNvSpPr>
          <p:nvPr/>
        </p:nvSpPr>
        <p:spPr>
          <a:xfrm>
            <a:off x="1583898" y="1286486"/>
            <a:ext cx="2306545" cy="226983"/>
          </a:xfrm>
          <a:prstGeom prst="rect">
            <a:avLst/>
          </a:prstGeom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algn="l" latinLnBrk="1" hangingPunct="0">
              <a:lnSpc>
                <a:spcPct val="80000"/>
              </a:lnSpc>
              <a:spcBef>
                <a:spcPts val="0"/>
              </a:spcBef>
            </a:pPr>
            <a:r>
              <a:rPr lang="en-US" sz="1050" dirty="0" smtClean="0">
                <a:solidFill>
                  <a:schemeClr val="bg1"/>
                </a:solidFill>
                <a:latin typeface="GothamMedium"/>
                <a:cs typeface="GothamMedium"/>
              </a:rPr>
              <a:t>USB port to charge your devices</a:t>
            </a:r>
          </a:p>
        </p:txBody>
      </p:sp>
      <p:sp>
        <p:nvSpPr>
          <p:cNvPr id="22" name="Title 3"/>
          <p:cNvSpPr txBox="1">
            <a:spLocks/>
          </p:cNvSpPr>
          <p:nvPr/>
        </p:nvSpPr>
        <p:spPr>
          <a:xfrm>
            <a:off x="1443786" y="4229927"/>
            <a:ext cx="1773451" cy="385873"/>
          </a:xfrm>
          <a:prstGeom prst="rect">
            <a:avLst/>
          </a:prstGeom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algn="l" latinLnBrk="1" hangingPunct="0">
              <a:lnSpc>
                <a:spcPct val="90000"/>
              </a:lnSpc>
              <a:spcBef>
                <a:spcPts val="0"/>
              </a:spcBef>
            </a:pPr>
            <a:r>
              <a:rPr lang="en-US" sz="1050" dirty="0">
                <a:solidFill>
                  <a:schemeClr val="bg1"/>
                </a:solidFill>
                <a:latin typeface="GothamMedium"/>
                <a:cs typeface="GothamMedium"/>
              </a:rPr>
              <a:t>Micro USB to charge </a:t>
            </a:r>
          </a:p>
          <a:p>
            <a:pPr algn="l" latinLnBrk="1" hangingPunct="0">
              <a:lnSpc>
                <a:spcPct val="90000"/>
              </a:lnSpc>
              <a:spcBef>
                <a:spcPts val="0"/>
              </a:spcBef>
            </a:pPr>
            <a:r>
              <a:rPr lang="en-US" sz="1050" dirty="0">
                <a:solidFill>
                  <a:schemeClr val="bg1"/>
                </a:solidFill>
                <a:latin typeface="GothamMedium"/>
                <a:cs typeface="GothamMedium"/>
              </a:rPr>
              <a:t>your PWR Bank</a:t>
            </a:r>
          </a:p>
        </p:txBody>
      </p:sp>
      <p:pic>
        <p:nvPicPr>
          <p:cNvPr id="19" name="Picture 18" descr="PWR_360_v4_white_text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7319" y="305212"/>
            <a:ext cx="4343331" cy="4599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4159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PWR_Packaging.All.pn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225245" y="-1257882"/>
            <a:ext cx="11664859" cy="9260470"/>
          </a:xfrm>
          <a:prstGeom prst="rect">
            <a:avLst/>
          </a:prstGeom>
        </p:spPr>
      </p:pic>
      <p:sp>
        <p:nvSpPr>
          <p:cNvPr id="18" name="Frame 17"/>
          <p:cNvSpPr/>
          <p:nvPr/>
        </p:nvSpPr>
        <p:spPr>
          <a:xfrm>
            <a:off x="3801637" y="2186868"/>
            <a:ext cx="1540726" cy="769765"/>
          </a:xfrm>
          <a:prstGeom prst="frame">
            <a:avLst>
              <a:gd name="adj1" fmla="val 7666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500" dirty="0" smtClean="0">
                <a:solidFill>
                  <a:schemeClr val="bg1"/>
                </a:solidFill>
                <a:latin typeface="GothamMedium"/>
                <a:cs typeface="GothamMedium"/>
              </a:rPr>
              <a:t>THE</a:t>
            </a:r>
            <a:r>
              <a:rPr lang="en-US" dirty="0" smtClean="0">
                <a:solidFill>
                  <a:schemeClr val="bg1"/>
                </a:solidFill>
                <a:latin typeface="GothamMedium"/>
                <a:cs typeface="GothamMedium"/>
              </a:rPr>
              <a:t> </a:t>
            </a:r>
            <a:r>
              <a:rPr lang="en-US" sz="1500" dirty="0" smtClean="0">
                <a:solidFill>
                  <a:schemeClr val="bg1"/>
                </a:solidFill>
                <a:latin typeface="GothamMedium"/>
                <a:cs typeface="GothamMedium"/>
              </a:rPr>
              <a:t>MODULES</a:t>
            </a:r>
            <a:endParaRPr lang="en-US" sz="1500" dirty="0">
              <a:solidFill>
                <a:schemeClr val="bg1"/>
              </a:solidFill>
              <a:latin typeface="GothamMedium"/>
              <a:cs typeface="GothamMedium"/>
            </a:endParaRPr>
          </a:p>
        </p:txBody>
      </p:sp>
      <p:sp>
        <p:nvSpPr>
          <p:cNvPr id="4" name="Frame 3"/>
          <p:cNvSpPr/>
          <p:nvPr/>
        </p:nvSpPr>
        <p:spPr>
          <a:xfrm>
            <a:off x="-17761" y="0"/>
            <a:ext cx="9161761" cy="5143500"/>
          </a:xfrm>
          <a:prstGeom prst="frame">
            <a:avLst>
              <a:gd name="adj1" fmla="val 4475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85074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Rotary_PWR_v2_CMYK.jp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49426"/>
            <a:ext cx="9144000" cy="5292926"/>
          </a:xfrm>
          <a:prstGeom prst="rect">
            <a:avLst/>
          </a:prstGeom>
        </p:spPr>
      </p:pic>
      <p:sp>
        <p:nvSpPr>
          <p:cNvPr id="4" name="Title 3"/>
          <p:cNvSpPr txBox="1">
            <a:spLocks/>
          </p:cNvSpPr>
          <p:nvPr/>
        </p:nvSpPr>
        <p:spPr>
          <a:xfrm>
            <a:off x="139813" y="114300"/>
            <a:ext cx="8887625" cy="843306"/>
          </a:xfrm>
          <a:prstGeom prst="rect">
            <a:avLst/>
          </a:prstGeom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algn="l" latinLnBrk="1" hangingPunct="0">
              <a:lnSpc>
                <a:spcPct val="80000"/>
              </a:lnSpc>
              <a:spcBef>
                <a:spcPts val="0"/>
              </a:spcBef>
            </a:pPr>
            <a:r>
              <a:rPr 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Gotham"/>
                <a:cs typeface="Gotham"/>
              </a:rPr>
              <a:t>THE MODULES</a:t>
            </a:r>
          </a:p>
          <a:p>
            <a:pPr algn="l" latinLnBrk="1" hangingPunct="0">
              <a:lnSpc>
                <a:spcPct val="80000"/>
              </a:lnSpc>
              <a:spcBef>
                <a:spcPts val="0"/>
              </a:spcBef>
            </a:pPr>
            <a:r>
              <a:rPr lang="en-A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Gotham"/>
                <a:cs typeface="Gotham"/>
              </a:rPr>
              <a:t>EACH BATTERY FITS </a:t>
            </a:r>
          </a:p>
          <a:p>
            <a:pPr algn="l" latinLnBrk="1" hangingPunct="0">
              <a:lnSpc>
                <a:spcPct val="80000"/>
              </a:lnSpc>
              <a:spcBef>
                <a:spcPts val="0"/>
              </a:spcBef>
            </a:pPr>
            <a:r>
              <a:rPr lang="en-A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Gotham"/>
                <a:cs typeface="Gotham"/>
              </a:rPr>
              <a:t>EACH LIGHTHEAD</a:t>
            </a:r>
            <a:endParaRPr lang="en-US" sz="2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Gotham"/>
              <a:cs typeface="Gotham"/>
            </a:endParaRPr>
          </a:p>
        </p:txBody>
      </p:sp>
      <p:sp>
        <p:nvSpPr>
          <p:cNvPr id="7" name="Title 3"/>
          <p:cNvSpPr txBox="1">
            <a:spLocks/>
          </p:cNvSpPr>
          <p:nvPr/>
        </p:nvSpPr>
        <p:spPr>
          <a:xfrm>
            <a:off x="5875272" y="2513028"/>
            <a:ext cx="3152166" cy="1403844"/>
          </a:xfrm>
          <a:prstGeom prst="rect">
            <a:avLst/>
          </a:prstGeom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algn="l" latinLnBrk="1" hangingPunct="0">
              <a:lnSpc>
                <a:spcPct val="90000"/>
              </a:lnSpc>
              <a:spcBef>
                <a:spcPts val="0"/>
              </a:spcBef>
            </a:pPr>
            <a:r>
              <a:rPr 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GothamMedium"/>
                <a:cs typeface="GothamMedium"/>
              </a:rPr>
              <a:t>This means, once you have a PWR product,</a:t>
            </a:r>
          </a:p>
          <a:p>
            <a:pPr algn="l" latinLnBrk="1" hangingPunct="0">
              <a:lnSpc>
                <a:spcPct val="90000"/>
              </a:lnSpc>
              <a:spcBef>
                <a:spcPts val="0"/>
              </a:spcBef>
            </a:pPr>
            <a:r>
              <a:rPr 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GothamMedium"/>
                <a:cs typeface="GothamMedium"/>
              </a:rPr>
              <a:t>you can upgrade in more ways than one</a:t>
            </a:r>
            <a:r>
              <a:rPr lang="en-AU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GothamMedium"/>
                <a:cs typeface="GothamMedium"/>
              </a:rPr>
              <a:t>:</a:t>
            </a:r>
            <a:endParaRPr lang="en-AU" sz="1050" dirty="0" smtClean="0">
              <a:solidFill>
                <a:schemeClr val="tx1">
                  <a:lumMod val="75000"/>
                  <a:lumOff val="25000"/>
                </a:schemeClr>
              </a:solidFill>
              <a:latin typeface="GothamMedium"/>
              <a:cs typeface="GothamMedium"/>
            </a:endParaRPr>
          </a:p>
          <a:p>
            <a:pPr algn="l" latinLnBrk="1" hangingPunct="0">
              <a:lnSpc>
                <a:spcPct val="90000"/>
              </a:lnSpc>
              <a:spcBef>
                <a:spcPts val="0"/>
              </a:spcBef>
            </a:pPr>
            <a:endParaRPr lang="en-AU" sz="1050" dirty="0" smtClean="0">
              <a:solidFill>
                <a:schemeClr val="tx1">
                  <a:lumMod val="75000"/>
                  <a:lumOff val="25000"/>
                </a:schemeClr>
              </a:solidFill>
              <a:latin typeface="GothamMedium"/>
              <a:cs typeface="GothamMedium"/>
            </a:endParaRPr>
          </a:p>
          <a:p>
            <a:pPr algn="l" latinLnBrk="1" hangingPunct="0">
              <a:lnSpc>
                <a:spcPct val="90000"/>
              </a:lnSpc>
              <a:spcBef>
                <a:spcPts val="0"/>
              </a:spcBef>
            </a:pPr>
            <a:r>
              <a:rPr lang="en-AU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GothamMedium"/>
                <a:cs typeface="GothamMedium"/>
              </a:rPr>
              <a:t>G</a:t>
            </a:r>
            <a:r>
              <a:rPr lang="en-AU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GothamMedium"/>
                <a:cs typeface="GothamMedium"/>
              </a:rPr>
              <a:t>et another PWR Bank for “infinite” charge. </a:t>
            </a:r>
          </a:p>
          <a:p>
            <a:pPr algn="l" latinLnBrk="1" hangingPunct="0">
              <a:lnSpc>
                <a:spcPct val="90000"/>
              </a:lnSpc>
              <a:spcBef>
                <a:spcPts val="0"/>
              </a:spcBef>
            </a:pPr>
            <a:r>
              <a:rPr lang="en-AU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GothamMedium"/>
                <a:cs typeface="GothamMedium"/>
              </a:rPr>
              <a:t>Get a new </a:t>
            </a:r>
            <a:r>
              <a:rPr lang="en-AU" sz="105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GothamMedium"/>
                <a:cs typeface="GothamMedium"/>
              </a:rPr>
              <a:t>lighthead</a:t>
            </a:r>
            <a:r>
              <a:rPr lang="en-AU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GothamMedium"/>
                <a:cs typeface="GothamMedium"/>
              </a:rPr>
              <a:t> to go brighter. </a:t>
            </a:r>
          </a:p>
          <a:p>
            <a:pPr algn="l" latinLnBrk="1" hangingPunct="0">
              <a:lnSpc>
                <a:spcPct val="90000"/>
              </a:lnSpc>
              <a:spcBef>
                <a:spcPts val="0"/>
              </a:spcBef>
            </a:pPr>
            <a:r>
              <a:rPr lang="en-AU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GothamMedium"/>
                <a:cs typeface="GothamMedium"/>
              </a:rPr>
              <a:t>Or get a new mount best suited to you.</a:t>
            </a:r>
          </a:p>
          <a:p>
            <a:pPr algn="l" latinLnBrk="1" hangingPunct="0">
              <a:lnSpc>
                <a:spcPct val="90000"/>
              </a:lnSpc>
              <a:spcBef>
                <a:spcPts val="0"/>
              </a:spcBef>
            </a:pPr>
            <a:endParaRPr lang="en-AU" sz="1050" dirty="0">
              <a:solidFill>
                <a:schemeClr val="tx1">
                  <a:lumMod val="75000"/>
                  <a:lumOff val="25000"/>
                </a:schemeClr>
              </a:solidFill>
              <a:latin typeface="GothamMedium"/>
              <a:cs typeface="GothamMedium"/>
            </a:endParaRPr>
          </a:p>
          <a:p>
            <a:pPr algn="l" latinLnBrk="1" hangingPunct="0">
              <a:lnSpc>
                <a:spcPct val="90000"/>
              </a:lnSpc>
              <a:spcBef>
                <a:spcPts val="0"/>
              </a:spcBef>
            </a:pPr>
            <a:r>
              <a:rPr lang="en-AU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GothamMedium"/>
                <a:cs typeface="GothamMedium"/>
              </a:rPr>
              <a:t>[</a:t>
            </a:r>
            <a:r>
              <a:rPr lang="en-AU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GothamMedium"/>
                <a:cs typeface="GothamMedium"/>
              </a:rPr>
              <a:t>And all this before we’ve even </a:t>
            </a:r>
            <a:r>
              <a:rPr lang="en-AU" sz="105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GothamMedium"/>
                <a:cs typeface="GothamMedium"/>
              </a:rPr>
              <a:t>started</a:t>
            </a:r>
            <a:r>
              <a:rPr lang="en-AU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GothamMedium"/>
                <a:cs typeface="GothamMedium"/>
              </a:rPr>
              <a:t> </a:t>
            </a:r>
          </a:p>
          <a:p>
            <a:pPr algn="l" latinLnBrk="1" hangingPunct="0">
              <a:lnSpc>
                <a:spcPct val="90000"/>
              </a:lnSpc>
              <a:spcBef>
                <a:spcPts val="0"/>
              </a:spcBef>
            </a:pPr>
            <a:r>
              <a:rPr lang="en-AU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GothamMedium"/>
                <a:cs typeface="GothamMedium"/>
              </a:rPr>
              <a:t>talking about the PWR outdoor products].</a:t>
            </a:r>
            <a:endParaRPr lang="en-US" sz="1050" dirty="0" smtClean="0">
              <a:solidFill>
                <a:schemeClr val="tx1">
                  <a:lumMod val="75000"/>
                  <a:lumOff val="25000"/>
                </a:schemeClr>
              </a:solidFill>
              <a:latin typeface="GothamMedium"/>
              <a:cs typeface="GothamMedium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5926759" y="2513027"/>
            <a:ext cx="2917614" cy="2"/>
          </a:xfrm>
          <a:prstGeom prst="line">
            <a:avLst/>
          </a:prstGeom>
          <a:ln w="12700" cmpd="sng">
            <a:solidFill>
              <a:schemeClr val="tx1">
                <a:lumMod val="85000"/>
                <a:lumOff val="1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44242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ame 3"/>
          <p:cNvSpPr/>
          <p:nvPr/>
        </p:nvSpPr>
        <p:spPr>
          <a:xfrm>
            <a:off x="-17761" y="0"/>
            <a:ext cx="9161761" cy="5143500"/>
          </a:xfrm>
          <a:prstGeom prst="frame">
            <a:avLst>
              <a:gd name="adj1" fmla="val 4475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7" name="Frame 26"/>
          <p:cNvSpPr/>
          <p:nvPr/>
        </p:nvSpPr>
        <p:spPr>
          <a:xfrm>
            <a:off x="3801637" y="2186868"/>
            <a:ext cx="1540726" cy="769765"/>
          </a:xfrm>
          <a:prstGeom prst="frame">
            <a:avLst>
              <a:gd name="adj1" fmla="val 7666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GothamMedium"/>
                <a:cs typeface="GothamMedium"/>
              </a:rPr>
              <a:t>THE MOUNTS</a:t>
            </a:r>
            <a:endParaRPr lang="en-US" dirty="0">
              <a:solidFill>
                <a:schemeClr val="bg1"/>
              </a:solidFill>
              <a:latin typeface="GothamMedium"/>
              <a:cs typeface="GothamMedium"/>
            </a:endParaRPr>
          </a:p>
        </p:txBody>
      </p:sp>
      <p:pic>
        <p:nvPicPr>
          <p:cNvPr id="2" name="Picture 1" descr="P14_Mount_Curve_Detail.pn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0570" y="-2001729"/>
            <a:ext cx="7460653" cy="738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4646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284787" y="-415019"/>
            <a:ext cx="4117879" cy="5335307"/>
            <a:chOff x="139813" y="662140"/>
            <a:chExt cx="3969839" cy="5143500"/>
          </a:xfrm>
        </p:grpSpPr>
        <p:pic>
          <p:nvPicPr>
            <p:cNvPr id="7" name="Picture 6" descr="Knog_PWR_brochure_newsize_FA3_2425.pdf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9900"/>
            <a:stretch/>
          </p:blipFill>
          <p:spPr>
            <a:xfrm>
              <a:off x="139813" y="662140"/>
              <a:ext cx="3969839" cy="5143500"/>
            </a:xfrm>
            <a:prstGeom prst="rect">
              <a:avLst/>
            </a:prstGeom>
          </p:spPr>
        </p:pic>
        <p:sp>
          <p:nvSpPr>
            <p:cNvPr id="2" name="Rectangle 1"/>
            <p:cNvSpPr/>
            <p:nvPr/>
          </p:nvSpPr>
          <p:spPr>
            <a:xfrm>
              <a:off x="277091" y="838970"/>
              <a:ext cx="3194242" cy="777105"/>
            </a:xfrm>
            <a:prstGeom prst="rect">
              <a:avLst/>
            </a:prstGeom>
            <a:solidFill>
              <a:srgbClr val="FFFFFE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Title 3"/>
          <p:cNvSpPr txBox="1">
            <a:spLocks/>
          </p:cNvSpPr>
          <p:nvPr/>
        </p:nvSpPr>
        <p:spPr>
          <a:xfrm>
            <a:off x="139813" y="114300"/>
            <a:ext cx="8887625" cy="547840"/>
          </a:xfrm>
          <a:prstGeom prst="rect">
            <a:avLst/>
          </a:prstGeom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algn="l" latinLnBrk="1" hangingPunct="0">
              <a:lnSpc>
                <a:spcPct val="80000"/>
              </a:lnSpc>
              <a:spcBef>
                <a:spcPts val="0"/>
              </a:spcBef>
            </a:pPr>
            <a:r>
              <a:rPr 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Gotham"/>
                <a:cs typeface="Gotham"/>
              </a:rPr>
              <a:t>THE SIDE MOUNT AND MORE</a:t>
            </a:r>
          </a:p>
          <a:p>
            <a:pPr algn="l" latinLnBrk="1" hangingPunct="0">
              <a:lnSpc>
                <a:spcPct val="80000"/>
              </a:lnSpc>
              <a:spcBef>
                <a:spcPts val="0"/>
              </a:spcBef>
            </a:pPr>
            <a:r>
              <a:rPr lang="en-A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Gotham"/>
                <a:cs typeface="Gotham"/>
              </a:rPr>
              <a:t>CHOICE AND VERSATILITY</a:t>
            </a:r>
            <a:endParaRPr lang="en-US" sz="2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Gotham"/>
              <a:cs typeface="Gotham"/>
            </a:endParaRPr>
          </a:p>
        </p:txBody>
      </p:sp>
      <p:pic>
        <p:nvPicPr>
          <p:cNvPr id="11" name="Picture 10" descr="Knog_PWR_brochure_newsize_FA3_2425.pdf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06"/>
          <a:stretch/>
        </p:blipFill>
        <p:spPr>
          <a:xfrm>
            <a:off x="4942995" y="-107140"/>
            <a:ext cx="4084443" cy="5335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6281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3"/>
          <p:cNvSpPr txBox="1">
            <a:spLocks/>
          </p:cNvSpPr>
          <p:nvPr/>
        </p:nvSpPr>
        <p:spPr>
          <a:xfrm>
            <a:off x="139813" y="114300"/>
            <a:ext cx="8887625" cy="547840"/>
          </a:xfrm>
          <a:prstGeom prst="rect">
            <a:avLst/>
          </a:prstGeom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algn="l" latinLnBrk="1" hangingPunct="0">
              <a:lnSpc>
                <a:spcPct val="80000"/>
              </a:lnSpc>
              <a:spcBef>
                <a:spcPts val="0"/>
              </a:spcBef>
            </a:pPr>
            <a:r>
              <a:rPr lang="en-US" sz="1200" dirty="0" smtClean="0">
                <a:solidFill>
                  <a:srgbClr val="D9D9D9"/>
                </a:solidFill>
                <a:latin typeface="Gotham"/>
                <a:cs typeface="Gotham"/>
              </a:rPr>
              <a:t>THE HELMET MOUNT</a:t>
            </a:r>
          </a:p>
          <a:p>
            <a:pPr algn="l" latinLnBrk="1" hangingPunct="0">
              <a:lnSpc>
                <a:spcPct val="80000"/>
              </a:lnSpc>
              <a:spcBef>
                <a:spcPts val="0"/>
              </a:spcBef>
            </a:pPr>
            <a:r>
              <a:rPr lang="en-AU" sz="2400" b="1" dirty="0" smtClean="0">
                <a:solidFill>
                  <a:srgbClr val="D9D9D9"/>
                </a:solidFill>
                <a:latin typeface="Gotham"/>
                <a:cs typeface="Gotham"/>
              </a:rPr>
              <a:t>TRI-PRONG FOR GOPRO &amp; GARMIN</a:t>
            </a:r>
            <a:endParaRPr lang="en-US" sz="2400" b="1" dirty="0" smtClean="0">
              <a:solidFill>
                <a:srgbClr val="D9D9D9"/>
              </a:solidFill>
              <a:latin typeface="Gotham"/>
              <a:cs typeface="Gotham"/>
            </a:endParaRPr>
          </a:p>
        </p:txBody>
      </p:sp>
      <p:pic>
        <p:nvPicPr>
          <p:cNvPr id="2" name="Picture 1" descr="PWR Garmin Mount 2[1].jp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67872" y="2156130"/>
            <a:ext cx="3562168" cy="252822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2589" y="2202949"/>
            <a:ext cx="3534988" cy="2528223"/>
          </a:xfrm>
          <a:prstGeom prst="rect">
            <a:avLst/>
          </a:prstGeom>
        </p:spPr>
      </p:pic>
      <p:sp>
        <p:nvSpPr>
          <p:cNvPr id="7" name="Title 3"/>
          <p:cNvSpPr txBox="1">
            <a:spLocks/>
          </p:cNvSpPr>
          <p:nvPr/>
        </p:nvSpPr>
        <p:spPr>
          <a:xfrm>
            <a:off x="5153000" y="1210178"/>
            <a:ext cx="3152166" cy="822146"/>
          </a:xfrm>
          <a:prstGeom prst="rect">
            <a:avLst/>
          </a:prstGeom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algn="l" latinLnBrk="1" hangingPunct="0">
              <a:lnSpc>
                <a:spcPct val="90000"/>
              </a:lnSpc>
              <a:spcBef>
                <a:spcPts val="0"/>
              </a:spcBef>
            </a:pPr>
            <a:r>
              <a:rPr lang="en-AU" sz="1050" dirty="0" smtClean="0">
                <a:solidFill>
                  <a:srgbClr val="F2F2F2"/>
                </a:solidFill>
                <a:latin typeface="GothamMedium"/>
                <a:cs typeface="GothamMedium"/>
              </a:rPr>
              <a:t>The Helmet Mount includes adapters for </a:t>
            </a:r>
          </a:p>
          <a:p>
            <a:pPr algn="l" latinLnBrk="1" hangingPunct="0">
              <a:lnSpc>
                <a:spcPct val="90000"/>
              </a:lnSpc>
              <a:spcBef>
                <a:spcPts val="0"/>
              </a:spcBef>
            </a:pPr>
            <a:r>
              <a:rPr lang="en-AU" sz="1050" dirty="0" smtClean="0">
                <a:solidFill>
                  <a:srgbClr val="F2F2F2"/>
                </a:solidFill>
                <a:latin typeface="GothamMedium"/>
                <a:cs typeface="GothamMedium"/>
              </a:rPr>
              <a:t>both charger and modular lights. Note </a:t>
            </a:r>
          </a:p>
          <a:p>
            <a:pPr algn="l" latinLnBrk="1" hangingPunct="0">
              <a:lnSpc>
                <a:spcPct val="90000"/>
              </a:lnSpc>
              <a:spcBef>
                <a:spcPts val="0"/>
              </a:spcBef>
            </a:pPr>
            <a:r>
              <a:rPr lang="en-AU" sz="1050" dirty="0" smtClean="0">
                <a:solidFill>
                  <a:srgbClr val="F2F2F2"/>
                </a:solidFill>
                <a:latin typeface="GothamMedium"/>
                <a:cs typeface="GothamMedium"/>
              </a:rPr>
              <a:t>this uses the </a:t>
            </a:r>
            <a:r>
              <a:rPr lang="en-AU" sz="1050" dirty="0" err="1" smtClean="0">
                <a:solidFill>
                  <a:srgbClr val="F2F2F2"/>
                </a:solidFill>
                <a:latin typeface="GothamMedium"/>
                <a:cs typeface="GothamMedium"/>
              </a:rPr>
              <a:t>GoPro</a:t>
            </a:r>
            <a:r>
              <a:rPr lang="en-AU" sz="1050" dirty="0" smtClean="0">
                <a:solidFill>
                  <a:srgbClr val="F2F2F2"/>
                </a:solidFill>
                <a:latin typeface="GothamMedium"/>
                <a:cs typeface="GothamMedium"/>
              </a:rPr>
              <a:t> system so can also be </a:t>
            </a:r>
          </a:p>
          <a:p>
            <a:pPr algn="l" latinLnBrk="1" hangingPunct="0">
              <a:lnSpc>
                <a:spcPct val="90000"/>
              </a:lnSpc>
              <a:spcBef>
                <a:spcPts val="0"/>
              </a:spcBef>
            </a:pPr>
            <a:r>
              <a:rPr lang="en-AU" sz="1050" dirty="0" smtClean="0">
                <a:solidFill>
                  <a:srgbClr val="F2F2F2"/>
                </a:solidFill>
                <a:latin typeface="GothamMedium"/>
                <a:cs typeface="GothamMedium"/>
              </a:rPr>
              <a:t>used to attach to other mounts, such as </a:t>
            </a:r>
          </a:p>
          <a:p>
            <a:pPr algn="l" latinLnBrk="1" hangingPunct="0">
              <a:lnSpc>
                <a:spcPct val="90000"/>
              </a:lnSpc>
              <a:spcBef>
                <a:spcPts val="0"/>
              </a:spcBef>
            </a:pPr>
            <a:r>
              <a:rPr lang="en-AU" sz="1050" dirty="0" smtClean="0">
                <a:solidFill>
                  <a:srgbClr val="F2F2F2"/>
                </a:solidFill>
                <a:latin typeface="GothamMedium"/>
                <a:cs typeface="GothamMedium"/>
              </a:rPr>
              <a:t>Garmin or K-Edge. </a:t>
            </a:r>
            <a:endParaRPr lang="en-US" sz="1050" dirty="0" smtClean="0">
              <a:solidFill>
                <a:srgbClr val="F2F2F2"/>
              </a:solidFill>
              <a:latin typeface="GothamMedium"/>
              <a:cs typeface="GothamMedium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5204487" y="1210177"/>
            <a:ext cx="2828773" cy="2"/>
          </a:xfrm>
          <a:prstGeom prst="line">
            <a:avLst/>
          </a:prstGeom>
          <a:ln w="127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PWR_Packaging.All.png"/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1810" r="100000">
                        <a14:foregroundMark x1="52489" y1="11667" x2="52489" y2="11667"/>
                        <a14:foregroundMark x1="14027" y1="30625" x2="58145" y2="10417"/>
                        <a14:foregroundMark x1="26244" y1="46458" x2="26244" y2="46458"/>
                        <a14:foregroundMark x1="56109" y1="74583" x2="56109" y2="74583"/>
                        <a14:foregroundMark x1="79638" y1="77083" x2="79638" y2="77083"/>
                        <a14:foregroundMark x1="20362" y1="41250" x2="20362" y2="41250"/>
                        <a14:foregroundMark x1="58484" y1="4688" x2="58484" y2="4688"/>
                        <a14:foregroundMark x1="61425" y1="9583" x2="61425" y2="9583"/>
                        <a14:foregroundMark x1="62443" y1="11563" x2="62443" y2="11563"/>
                        <a14:foregroundMark x1="63235" y1="12500" x2="63235" y2="12500"/>
                        <a14:foregroundMark x1="79525" y1="78125" x2="79525" y2="78125"/>
                        <a14:foregroundMark x1="82692" y1="77813" x2="82692" y2="77813"/>
                        <a14:foregroundMark x1="83937" y1="77396" x2="83937" y2="77396"/>
                        <a14:foregroundMark x1="54751" y1="90625" x2="54751" y2="90625"/>
                        <a14:foregroundMark x1="55882" y1="90313" x2="55882" y2="90313"/>
                        <a14:foregroundMark x1="96154" y1="72083" x2="96154" y2="72083"/>
                        <a14:foregroundMark x1="62217" y1="10313" x2="62217" y2="10313"/>
                        <a14:backgroundMark x1="11312" y1="38542" x2="43213" y2="92917"/>
                        <a14:backgroundMark x1="62783" y1="5417" x2="95928" y2="686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66056" y="990209"/>
            <a:ext cx="1501816" cy="1629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0926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wr_cycling_lifestyle-0408.jp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9196553" cy="5143500"/>
          </a:xfrm>
          <a:prstGeom prst="rect">
            <a:avLst/>
          </a:prstGeom>
        </p:spPr>
      </p:pic>
      <p:sp>
        <p:nvSpPr>
          <p:cNvPr id="27" name="Frame 26"/>
          <p:cNvSpPr/>
          <p:nvPr/>
        </p:nvSpPr>
        <p:spPr>
          <a:xfrm>
            <a:off x="3801637" y="2186868"/>
            <a:ext cx="1540726" cy="769765"/>
          </a:xfrm>
          <a:prstGeom prst="frame">
            <a:avLst>
              <a:gd name="adj1" fmla="val 7666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GothamMedium"/>
                <a:cs typeface="GothamMedium"/>
              </a:rPr>
              <a:t>THE OPTICS</a:t>
            </a:r>
            <a:endParaRPr lang="en-US" dirty="0">
              <a:solidFill>
                <a:schemeClr val="bg1"/>
              </a:solidFill>
              <a:latin typeface="GothamMedium"/>
              <a:cs typeface="GothamMedium"/>
            </a:endParaRPr>
          </a:p>
        </p:txBody>
      </p:sp>
      <p:sp>
        <p:nvSpPr>
          <p:cNvPr id="4" name="Frame 3"/>
          <p:cNvSpPr/>
          <p:nvPr/>
        </p:nvSpPr>
        <p:spPr>
          <a:xfrm>
            <a:off x="-17761" y="0"/>
            <a:ext cx="9161761" cy="5143500"/>
          </a:xfrm>
          <a:prstGeom prst="frame">
            <a:avLst>
              <a:gd name="adj1" fmla="val 4475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14646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139813" y="114300"/>
            <a:ext cx="8887625" cy="547840"/>
          </a:xfrm>
          <a:prstGeom prst="rect">
            <a:avLst/>
          </a:prstGeom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atinLnBrk="1" hangingPunct="0">
              <a:lnSpc>
                <a:spcPct val="80000"/>
              </a:lnSpc>
              <a:spcBef>
                <a:spcPts val="0"/>
              </a:spcBef>
            </a:pPr>
            <a:r>
              <a:rPr 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Gotham"/>
                <a:cs typeface="Gotham"/>
              </a:rPr>
              <a:t>THE OPTICS</a:t>
            </a:r>
          </a:p>
          <a:p>
            <a:pPr latinLnBrk="1" hangingPunct="0">
              <a:lnSpc>
                <a:spcPct val="80000"/>
              </a:lnSpc>
              <a:spcBef>
                <a:spcPts val="0"/>
              </a:spcBef>
            </a:pPr>
            <a:r>
              <a:rPr lang="en-A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Gotham"/>
                <a:cs typeface="Gotham"/>
              </a:rPr>
              <a:t>WHERE WE WIN</a:t>
            </a:r>
            <a:endParaRPr lang="en-US" sz="2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Gotham"/>
              <a:cs typeface="Gotham"/>
            </a:endParaRPr>
          </a:p>
        </p:txBody>
      </p:sp>
      <p:sp>
        <p:nvSpPr>
          <p:cNvPr id="7" name="Title 3"/>
          <p:cNvSpPr txBox="1">
            <a:spLocks/>
          </p:cNvSpPr>
          <p:nvPr/>
        </p:nvSpPr>
        <p:spPr>
          <a:xfrm>
            <a:off x="563156" y="915183"/>
            <a:ext cx="3655900" cy="967571"/>
          </a:xfrm>
          <a:prstGeom prst="rect">
            <a:avLst/>
          </a:prstGeom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algn="l" latinLnBrk="1" hangingPunct="0">
              <a:lnSpc>
                <a:spcPct val="90000"/>
              </a:lnSpc>
              <a:spcBef>
                <a:spcPts val="0"/>
              </a:spcBef>
            </a:pPr>
            <a:r>
              <a:rPr lang="en-AU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GothamMedium"/>
                <a:cs typeface="GothamMedium"/>
              </a:rPr>
              <a:t>When </a:t>
            </a:r>
            <a:r>
              <a:rPr lang="en-AU" sz="105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GothamMedium"/>
                <a:cs typeface="GothamMedium"/>
              </a:rPr>
              <a:t>Knog</a:t>
            </a:r>
            <a:r>
              <a:rPr lang="en-AU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GothamMedium"/>
                <a:cs typeface="GothamMedium"/>
              </a:rPr>
              <a:t> designs each light, optics come first. </a:t>
            </a:r>
          </a:p>
          <a:p>
            <a:pPr algn="l" latinLnBrk="1" hangingPunct="0">
              <a:lnSpc>
                <a:spcPct val="90000"/>
              </a:lnSpc>
              <a:spcBef>
                <a:spcPts val="0"/>
              </a:spcBef>
            </a:pPr>
            <a:r>
              <a:rPr lang="en-AU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GothamMedium"/>
                <a:cs typeface="GothamMedium"/>
              </a:rPr>
              <a:t>Always have. That’s why </a:t>
            </a:r>
            <a:r>
              <a:rPr lang="en-AU" sz="105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GothamMedium"/>
                <a:cs typeface="GothamMedium"/>
              </a:rPr>
              <a:t>road.cc’s</a:t>
            </a:r>
            <a:r>
              <a:rPr lang="en-AU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GothamMedium"/>
                <a:cs typeface="GothamMedium"/>
              </a:rPr>
              <a:t> light comparison </a:t>
            </a:r>
          </a:p>
          <a:p>
            <a:pPr algn="l" latinLnBrk="1" hangingPunct="0">
              <a:lnSpc>
                <a:spcPct val="90000"/>
              </a:lnSpc>
              <a:spcBef>
                <a:spcPts val="0"/>
              </a:spcBef>
            </a:pPr>
            <a:r>
              <a:rPr lang="en-AU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GothamMedium"/>
                <a:cs typeface="GothamMedium"/>
              </a:rPr>
              <a:t>tool shows our lights to perform better lumen for </a:t>
            </a:r>
          </a:p>
          <a:p>
            <a:pPr algn="l" latinLnBrk="1" hangingPunct="0">
              <a:lnSpc>
                <a:spcPct val="90000"/>
              </a:lnSpc>
              <a:spcBef>
                <a:spcPts val="0"/>
              </a:spcBef>
            </a:pPr>
            <a:r>
              <a:rPr lang="en-AU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GothamMedium"/>
                <a:cs typeface="GothamMedium"/>
              </a:rPr>
              <a:t>lumen. The secret is understanding what each rider </a:t>
            </a:r>
          </a:p>
          <a:p>
            <a:pPr algn="l" latinLnBrk="1" hangingPunct="0">
              <a:lnSpc>
                <a:spcPct val="90000"/>
              </a:lnSpc>
              <a:spcBef>
                <a:spcPts val="0"/>
              </a:spcBef>
            </a:pPr>
            <a:r>
              <a:rPr lang="en-AU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GothamMedium"/>
                <a:cs typeface="GothamMedium"/>
              </a:rPr>
              <a:t>needs, and having the design and engineering team </a:t>
            </a:r>
          </a:p>
          <a:p>
            <a:pPr algn="l" latinLnBrk="1" hangingPunct="0">
              <a:lnSpc>
                <a:spcPct val="90000"/>
              </a:lnSpc>
              <a:spcBef>
                <a:spcPts val="0"/>
              </a:spcBef>
            </a:pPr>
            <a:r>
              <a:rPr lang="en-AU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GothamMedium"/>
                <a:cs typeface="GothamMedium"/>
              </a:rPr>
              <a:t>to deliver it.</a:t>
            </a:r>
            <a:endParaRPr lang="en-US" sz="1050" dirty="0" smtClean="0">
              <a:solidFill>
                <a:schemeClr val="tx1">
                  <a:lumMod val="75000"/>
                  <a:lumOff val="25000"/>
                </a:schemeClr>
              </a:solidFill>
              <a:latin typeface="GothamMedium"/>
              <a:cs typeface="GothamMedium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606356" y="915183"/>
            <a:ext cx="3570357" cy="1"/>
          </a:xfrm>
          <a:prstGeom prst="line">
            <a:avLst/>
          </a:prstGeom>
          <a:ln w="12700" cmpd="sng">
            <a:solidFill>
              <a:schemeClr val="tx1">
                <a:lumMod val="85000"/>
                <a:lumOff val="1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Knog_PWR_brochure_optics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5576" y="-138545"/>
            <a:ext cx="9767455" cy="6337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45198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MGL0345 1_comp_flare.jpg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11" y="0"/>
            <a:ext cx="9141289" cy="51435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527" y="1286637"/>
            <a:ext cx="1982009" cy="41428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08000" rIns="0" bIns="46800" rtlCol="0" anchor="ctr" anchorCtr="0">
            <a:noAutofit/>
          </a:bodyPr>
          <a:lstStyle/>
          <a:p>
            <a:pPr lvl="0">
              <a:lnSpc>
                <a:spcPct val="80000"/>
              </a:lnSpc>
              <a:defRPr sz="1800" spc="0"/>
            </a:pPr>
            <a:endParaRPr lang="en-US" sz="1600" dirty="0">
              <a:solidFill>
                <a:schemeClr val="tx1"/>
              </a:solidFill>
              <a:latin typeface="Calibre Semibold"/>
              <a:cs typeface="Calibre Semibold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-342" y="1711086"/>
            <a:ext cx="1983536" cy="41428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08000" rIns="0" bIns="46800" rtlCol="0" anchor="ctr" anchorCtr="0">
            <a:noAutofit/>
          </a:bodyPr>
          <a:lstStyle/>
          <a:p>
            <a:pPr lvl="0">
              <a:lnSpc>
                <a:spcPct val="80000"/>
              </a:lnSpc>
              <a:defRPr sz="1800" spc="0"/>
            </a:pPr>
            <a:endParaRPr lang="en-US" sz="1600" dirty="0">
              <a:solidFill>
                <a:schemeClr val="tx1"/>
              </a:solidFill>
              <a:latin typeface="Calibre Semibold"/>
              <a:cs typeface="Calibre Semibold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527" y="2125375"/>
            <a:ext cx="1982009" cy="41428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08000" rIns="0" bIns="46800" rtlCol="0" anchor="ctr" anchorCtr="0">
            <a:noAutofit/>
          </a:bodyPr>
          <a:lstStyle/>
          <a:p>
            <a:pPr lvl="0">
              <a:lnSpc>
                <a:spcPct val="80000"/>
              </a:lnSpc>
              <a:defRPr sz="1800" spc="0"/>
            </a:pPr>
            <a:endParaRPr lang="en-US" sz="1600" dirty="0">
              <a:solidFill>
                <a:schemeClr val="tx1"/>
              </a:solidFill>
              <a:latin typeface="Calibre Semibold"/>
              <a:cs typeface="Calibre Semibold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711" y="2943793"/>
            <a:ext cx="1983192" cy="41428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08000" rIns="0" bIns="46800" rtlCol="0" anchor="ctr" anchorCtr="0">
            <a:noAutofit/>
          </a:bodyPr>
          <a:lstStyle/>
          <a:p>
            <a:endParaRPr lang="en-US" sz="1600" dirty="0">
              <a:solidFill>
                <a:schemeClr val="tx1"/>
              </a:solidFill>
              <a:latin typeface="Calibre Semibold"/>
              <a:cs typeface="Calibre Semibold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527" y="2539664"/>
            <a:ext cx="1984376" cy="41428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08000" rIns="0" bIns="46800" rtlCol="0" anchor="ctr" anchorCtr="0">
            <a:noAutofit/>
          </a:bodyPr>
          <a:lstStyle/>
          <a:p>
            <a:endParaRPr lang="en-US" sz="1600" dirty="0">
              <a:solidFill>
                <a:schemeClr val="tx1"/>
              </a:solidFill>
              <a:latin typeface="Calibre Semibold"/>
              <a:cs typeface="Calibre Semibold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711" y="3357334"/>
            <a:ext cx="1983192" cy="41428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08000" rIns="0" bIns="46800" rtlCol="0" anchor="ctr" anchorCtr="0">
            <a:noAutofit/>
          </a:bodyPr>
          <a:lstStyle/>
          <a:p>
            <a:endParaRPr lang="en-US" sz="1600" dirty="0">
              <a:solidFill>
                <a:schemeClr val="tx1"/>
              </a:solidFill>
              <a:latin typeface="Calibre Semibold"/>
              <a:cs typeface="Calibre Semibold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39812" y="2155483"/>
            <a:ext cx="5702187" cy="41429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2000" rtlCol="0" anchor="t"/>
          <a:lstStyle/>
          <a:p>
            <a:pPr marL="514350" indent="-514350">
              <a:lnSpc>
                <a:spcPct val="80000"/>
              </a:lnSpc>
              <a:buAutoNum type="arabicPeriod"/>
            </a:pPr>
            <a:r>
              <a:rPr lang="en-US" sz="2000" dirty="0" smtClean="0">
                <a:solidFill>
                  <a:schemeClr val="bg1"/>
                </a:solidFill>
                <a:latin typeface="Gotham"/>
                <a:cs typeface="Gotham"/>
              </a:rPr>
              <a:t>THE INTRO</a:t>
            </a:r>
          </a:p>
          <a:p>
            <a:pPr marL="514350" indent="-514350">
              <a:lnSpc>
                <a:spcPct val="80000"/>
              </a:lnSpc>
              <a:buAutoNum type="arabicPeriod"/>
            </a:pPr>
            <a:r>
              <a:rPr lang="en-US" sz="2000" dirty="0" smtClean="0">
                <a:solidFill>
                  <a:schemeClr val="bg1"/>
                </a:solidFill>
                <a:latin typeface="Gotham"/>
                <a:cs typeface="Gotham"/>
              </a:rPr>
              <a:t>THE BIKE RANGE</a:t>
            </a:r>
          </a:p>
          <a:p>
            <a:pPr marL="514350" indent="-514350">
              <a:lnSpc>
                <a:spcPct val="80000"/>
              </a:lnSpc>
              <a:buAutoNum type="arabicPeriod"/>
            </a:pPr>
            <a:r>
              <a:rPr lang="en-US" sz="2000" dirty="0" smtClean="0">
                <a:solidFill>
                  <a:schemeClr val="bg1"/>
                </a:solidFill>
                <a:latin typeface="Gotham"/>
                <a:cs typeface="Gotham"/>
              </a:rPr>
              <a:t>THE CUSTOMER</a:t>
            </a:r>
          </a:p>
          <a:p>
            <a:pPr marL="514350" indent="-514350">
              <a:lnSpc>
                <a:spcPct val="80000"/>
              </a:lnSpc>
              <a:buAutoNum type="arabicPeriod"/>
            </a:pPr>
            <a:r>
              <a:rPr lang="en-US" sz="2000" dirty="0" smtClean="0">
                <a:solidFill>
                  <a:schemeClr val="bg1"/>
                </a:solidFill>
                <a:latin typeface="Gotham"/>
                <a:cs typeface="Gotham"/>
              </a:rPr>
              <a:t>THE CHARGE</a:t>
            </a:r>
          </a:p>
          <a:p>
            <a:pPr marL="514350" indent="-514350">
              <a:lnSpc>
                <a:spcPct val="80000"/>
              </a:lnSpc>
              <a:buAutoNum type="arabicPeriod"/>
            </a:pPr>
            <a:r>
              <a:rPr lang="en-US" sz="2000" dirty="0" smtClean="0">
                <a:solidFill>
                  <a:schemeClr val="bg1"/>
                </a:solidFill>
                <a:latin typeface="Gotham"/>
                <a:cs typeface="Gotham"/>
              </a:rPr>
              <a:t>THE MODULES</a:t>
            </a:r>
          </a:p>
          <a:p>
            <a:pPr marL="514350" indent="-514350">
              <a:lnSpc>
                <a:spcPct val="80000"/>
              </a:lnSpc>
              <a:buAutoNum type="arabicPeriod"/>
            </a:pPr>
            <a:r>
              <a:rPr lang="en-US" sz="2000" dirty="0" smtClean="0">
                <a:solidFill>
                  <a:schemeClr val="bg1"/>
                </a:solidFill>
                <a:latin typeface="Gotham"/>
                <a:cs typeface="Gotham"/>
              </a:rPr>
              <a:t>THE MOUNTS</a:t>
            </a:r>
          </a:p>
          <a:p>
            <a:pPr marL="514350" indent="-514350">
              <a:lnSpc>
                <a:spcPct val="80000"/>
              </a:lnSpc>
              <a:buAutoNum type="arabicPeriod"/>
            </a:pPr>
            <a:r>
              <a:rPr lang="en-US" sz="2000" dirty="0" smtClean="0">
                <a:solidFill>
                  <a:schemeClr val="bg1"/>
                </a:solidFill>
                <a:latin typeface="Gotham"/>
                <a:cs typeface="Gotham"/>
              </a:rPr>
              <a:t>THE OPTICS</a:t>
            </a:r>
          </a:p>
          <a:p>
            <a:pPr marL="514350" indent="-514350">
              <a:lnSpc>
                <a:spcPct val="80000"/>
              </a:lnSpc>
              <a:buAutoNum type="arabicPeriod"/>
            </a:pPr>
            <a:r>
              <a:rPr lang="en-US" sz="2000" dirty="0" smtClean="0">
                <a:solidFill>
                  <a:schemeClr val="bg1"/>
                </a:solidFill>
                <a:latin typeface="Gotham"/>
                <a:cs typeface="Gotham"/>
              </a:rPr>
              <a:t>THE DETAILS</a:t>
            </a:r>
          </a:p>
          <a:p>
            <a:pPr marL="514350" indent="-514350">
              <a:lnSpc>
                <a:spcPct val="80000"/>
              </a:lnSpc>
              <a:buAutoNum type="arabicPeriod"/>
            </a:pPr>
            <a:r>
              <a:rPr lang="en-US" sz="2000" dirty="0" smtClean="0">
                <a:solidFill>
                  <a:schemeClr val="bg1"/>
                </a:solidFill>
                <a:latin typeface="Gotham"/>
                <a:cs typeface="Gotham"/>
              </a:rPr>
              <a:t>THE MODEMAKER</a:t>
            </a:r>
          </a:p>
          <a:p>
            <a:pPr marL="514350" indent="-514350">
              <a:lnSpc>
                <a:spcPct val="80000"/>
              </a:lnSpc>
              <a:buAutoNum type="arabicPeriod"/>
            </a:pPr>
            <a:r>
              <a:rPr lang="en-US" sz="2000" dirty="0" smtClean="0">
                <a:solidFill>
                  <a:schemeClr val="bg1"/>
                </a:solidFill>
                <a:latin typeface="Gotham"/>
                <a:cs typeface="Gotham"/>
              </a:rPr>
              <a:t>THE FUTURE</a:t>
            </a:r>
          </a:p>
          <a:p>
            <a:pPr marL="514350" indent="-514350">
              <a:lnSpc>
                <a:spcPct val="80000"/>
              </a:lnSpc>
              <a:buAutoNum type="arabicPeriod"/>
            </a:pPr>
            <a:endParaRPr lang="en-US" sz="2000" dirty="0">
              <a:solidFill>
                <a:schemeClr val="bg1"/>
              </a:solidFill>
              <a:latin typeface="Gotham"/>
              <a:cs typeface="Gotham"/>
            </a:endParaRPr>
          </a:p>
          <a:p>
            <a:pPr lvl="0"/>
            <a:endParaRPr lang="en-US" sz="2000" dirty="0">
              <a:solidFill>
                <a:schemeClr val="bg1"/>
              </a:solidFill>
              <a:latin typeface="Gotham"/>
              <a:cs typeface="Gotham"/>
            </a:endParaRPr>
          </a:p>
          <a:p>
            <a:endParaRPr lang="en-US" sz="2000" dirty="0">
              <a:solidFill>
                <a:schemeClr val="bg1"/>
              </a:solidFill>
              <a:latin typeface="Gotham"/>
              <a:cs typeface="Gotham"/>
            </a:endParaRPr>
          </a:p>
          <a:p>
            <a:pPr lvl="0"/>
            <a:endParaRPr lang="en-US" sz="2000" dirty="0">
              <a:solidFill>
                <a:schemeClr val="bg1"/>
              </a:solidFill>
              <a:latin typeface="Gotham"/>
              <a:cs typeface="Gotham"/>
            </a:endParaRPr>
          </a:p>
          <a:p>
            <a:endParaRPr lang="en-US" sz="2000" dirty="0">
              <a:solidFill>
                <a:schemeClr val="bg1"/>
              </a:solidFill>
              <a:latin typeface="Gotham"/>
              <a:cs typeface="Gotham"/>
            </a:endParaRPr>
          </a:p>
        </p:txBody>
      </p:sp>
      <p:pic>
        <p:nvPicPr>
          <p:cNvPr id="13" name="Picture 12" descr="PWR_white.eps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01638" y="2184188"/>
            <a:ext cx="1540725" cy="77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7423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PWR_Lights_LineUp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64" b="10364"/>
          <a:stretch>
            <a:fillRect/>
          </a:stretch>
        </p:blipFill>
        <p:spPr>
          <a:xfrm>
            <a:off x="-1553522" y="190585"/>
            <a:ext cx="12503430" cy="5157304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ame 6"/>
          <p:cNvSpPr/>
          <p:nvPr/>
        </p:nvSpPr>
        <p:spPr>
          <a:xfrm>
            <a:off x="3801637" y="2186868"/>
            <a:ext cx="1540726" cy="769765"/>
          </a:xfrm>
          <a:prstGeom prst="frame">
            <a:avLst>
              <a:gd name="adj1" fmla="val 7666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500" dirty="0" smtClean="0">
                <a:solidFill>
                  <a:schemeClr val="bg1"/>
                </a:solidFill>
                <a:latin typeface="GothamMedium"/>
                <a:cs typeface="GothamMedium"/>
              </a:rPr>
              <a:t>THE </a:t>
            </a:r>
          </a:p>
          <a:p>
            <a:pPr algn="ctr"/>
            <a:r>
              <a:rPr lang="en-US" sz="1500" dirty="0" smtClean="0">
                <a:solidFill>
                  <a:schemeClr val="bg1"/>
                </a:solidFill>
                <a:latin typeface="GothamMedium"/>
                <a:cs typeface="GothamMedium"/>
              </a:rPr>
              <a:t>DETAILS</a:t>
            </a:r>
            <a:endParaRPr lang="en-US" sz="1500" dirty="0">
              <a:solidFill>
                <a:schemeClr val="bg1"/>
              </a:solidFill>
              <a:latin typeface="GothamMedium"/>
              <a:cs typeface="GothamMedium"/>
            </a:endParaRPr>
          </a:p>
        </p:txBody>
      </p:sp>
      <p:sp>
        <p:nvSpPr>
          <p:cNvPr id="8" name="Frame 7"/>
          <p:cNvSpPr/>
          <p:nvPr/>
        </p:nvSpPr>
        <p:spPr>
          <a:xfrm>
            <a:off x="-17761" y="0"/>
            <a:ext cx="9161761" cy="5143500"/>
          </a:xfrm>
          <a:prstGeom prst="frame">
            <a:avLst>
              <a:gd name="adj1" fmla="val 4475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31848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5_Medium_Modula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7230" y="540174"/>
            <a:ext cx="9144298" cy="4760274"/>
          </a:xfrm>
          <a:prstGeom prst="rect">
            <a:avLst/>
          </a:prstGeom>
        </p:spPr>
      </p:pic>
      <p:pic>
        <p:nvPicPr>
          <p:cNvPr id="8" name="Picture 7" descr="PWR_Charger+Modular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47" t="20110" r="56155" b="21550"/>
          <a:stretch/>
        </p:blipFill>
        <p:spPr>
          <a:xfrm>
            <a:off x="-3355249" y="-530697"/>
            <a:ext cx="7672185" cy="6852519"/>
          </a:xfrm>
          <a:prstGeom prst="rect">
            <a:avLst/>
          </a:prstGeom>
        </p:spPr>
      </p:pic>
      <p:sp>
        <p:nvSpPr>
          <p:cNvPr id="18" name="Circular Arrow 17"/>
          <p:cNvSpPr/>
          <p:nvPr/>
        </p:nvSpPr>
        <p:spPr>
          <a:xfrm>
            <a:off x="5487822" y="1478371"/>
            <a:ext cx="1507018" cy="966628"/>
          </a:xfrm>
          <a:prstGeom prst="circularArrow">
            <a:avLst>
              <a:gd name="adj1" fmla="val 2938"/>
              <a:gd name="adj2" fmla="val 1142319"/>
              <a:gd name="adj3" fmla="val 20478675"/>
              <a:gd name="adj4" fmla="val 11917807"/>
              <a:gd name="adj5" fmla="val 8090"/>
            </a:avLst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9" name="Title 3"/>
          <p:cNvSpPr txBox="1">
            <a:spLocks/>
          </p:cNvSpPr>
          <p:nvPr/>
        </p:nvSpPr>
        <p:spPr>
          <a:xfrm>
            <a:off x="4773876" y="897443"/>
            <a:ext cx="2220964" cy="577079"/>
          </a:xfrm>
          <a:prstGeom prst="rect">
            <a:avLst/>
          </a:prstGeom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algn="l" latinLnBrk="1" hangingPunct="0">
              <a:spcBef>
                <a:spcPts val="0"/>
              </a:spcBef>
            </a:pPr>
            <a:r>
              <a:rPr lang="en-US" sz="1050" dirty="0" smtClean="0">
                <a:solidFill>
                  <a:srgbClr val="F2F2F2"/>
                </a:solidFill>
                <a:latin typeface="GothamMedium"/>
                <a:cs typeface="GothamMedium"/>
              </a:rPr>
              <a:t>TWIST OPERATION </a:t>
            </a:r>
            <a:endParaRPr lang="en-US" sz="1050" dirty="0">
              <a:solidFill>
                <a:srgbClr val="F2F2F2"/>
              </a:solidFill>
              <a:latin typeface="GothamMedium"/>
              <a:cs typeface="GothamMedium"/>
            </a:endParaRPr>
          </a:p>
          <a:p>
            <a:pPr algn="l" latinLnBrk="1" hangingPunct="0">
              <a:spcBef>
                <a:spcPts val="0"/>
              </a:spcBef>
            </a:pPr>
            <a:r>
              <a:rPr lang="en-US" sz="1050" dirty="0" smtClean="0">
                <a:solidFill>
                  <a:srgbClr val="F2F2F2"/>
                </a:solidFill>
                <a:latin typeface="GothamMedium"/>
                <a:cs typeface="GothamMedium"/>
              </a:rPr>
              <a:t>Twist &amp; Stick = </a:t>
            </a:r>
            <a:r>
              <a:rPr lang="en-US" sz="1050" dirty="0">
                <a:solidFill>
                  <a:srgbClr val="F2F2F2"/>
                </a:solidFill>
                <a:latin typeface="GothamMedium"/>
                <a:cs typeface="GothamMedium"/>
              </a:rPr>
              <a:t>on/off</a:t>
            </a:r>
          </a:p>
          <a:p>
            <a:pPr algn="l" latinLnBrk="1" hangingPunct="0">
              <a:spcBef>
                <a:spcPts val="0"/>
              </a:spcBef>
            </a:pPr>
            <a:r>
              <a:rPr lang="en-US" sz="1050" dirty="0" smtClean="0">
                <a:solidFill>
                  <a:srgbClr val="F2F2F2"/>
                </a:solidFill>
                <a:latin typeface="GothamMedium"/>
                <a:cs typeface="GothamMedium"/>
              </a:rPr>
              <a:t>Twist &amp; Flick = </a:t>
            </a:r>
            <a:r>
              <a:rPr lang="en-US" sz="1050" dirty="0">
                <a:solidFill>
                  <a:srgbClr val="F2F2F2"/>
                </a:solidFill>
                <a:latin typeface="GothamMedium"/>
                <a:cs typeface="GothamMedium"/>
              </a:rPr>
              <a:t>mode change</a:t>
            </a:r>
          </a:p>
        </p:txBody>
      </p:sp>
      <p:cxnSp>
        <p:nvCxnSpPr>
          <p:cNvPr id="20" name="Straight Connector 19"/>
          <p:cNvCxnSpPr/>
          <p:nvPr/>
        </p:nvCxnSpPr>
        <p:spPr>
          <a:xfrm>
            <a:off x="4821266" y="897445"/>
            <a:ext cx="2154618" cy="0"/>
          </a:xfrm>
          <a:prstGeom prst="line">
            <a:avLst/>
          </a:prstGeom>
          <a:ln w="127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itle 3"/>
          <p:cNvSpPr txBox="1">
            <a:spLocks/>
          </p:cNvSpPr>
          <p:nvPr/>
        </p:nvSpPr>
        <p:spPr>
          <a:xfrm>
            <a:off x="3073760" y="4412013"/>
            <a:ext cx="2581132" cy="577079"/>
          </a:xfrm>
          <a:prstGeom prst="rect">
            <a:avLst/>
          </a:prstGeom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algn="l" latinLnBrk="1" hangingPunct="0">
              <a:spcBef>
                <a:spcPts val="0"/>
              </a:spcBef>
            </a:pPr>
            <a:r>
              <a:rPr lang="en-US" sz="1050" dirty="0" smtClean="0">
                <a:solidFill>
                  <a:srgbClr val="F2F2F2"/>
                </a:solidFill>
                <a:latin typeface="GothamMedium"/>
                <a:cs typeface="GothamMedium"/>
              </a:rPr>
              <a:t>BUTTON</a:t>
            </a:r>
            <a:endParaRPr lang="en-US" sz="1050" dirty="0">
              <a:solidFill>
                <a:srgbClr val="F2F2F2"/>
              </a:solidFill>
              <a:latin typeface="GothamMedium"/>
              <a:cs typeface="GothamMedium"/>
            </a:endParaRPr>
          </a:p>
          <a:p>
            <a:pPr algn="l" latinLnBrk="1" hangingPunct="0">
              <a:spcBef>
                <a:spcPts val="0"/>
              </a:spcBef>
            </a:pPr>
            <a:r>
              <a:rPr lang="en-US" sz="1050" dirty="0" smtClean="0">
                <a:solidFill>
                  <a:srgbClr val="F2F2F2"/>
                </a:solidFill>
                <a:latin typeface="GothamMedium"/>
                <a:cs typeface="GothamMedium"/>
              </a:rPr>
              <a:t>Hold = </a:t>
            </a:r>
            <a:r>
              <a:rPr lang="en-US" sz="1050" dirty="0">
                <a:solidFill>
                  <a:srgbClr val="F2F2F2"/>
                </a:solidFill>
                <a:latin typeface="GothamMedium"/>
                <a:cs typeface="GothamMedium"/>
              </a:rPr>
              <a:t>on/off</a:t>
            </a:r>
          </a:p>
          <a:p>
            <a:pPr algn="l" latinLnBrk="1" hangingPunct="0">
              <a:spcBef>
                <a:spcPts val="0"/>
              </a:spcBef>
            </a:pPr>
            <a:r>
              <a:rPr lang="en-US" sz="1050" dirty="0" smtClean="0">
                <a:solidFill>
                  <a:srgbClr val="F2F2F2"/>
                </a:solidFill>
                <a:latin typeface="GothamMedium"/>
                <a:cs typeface="GothamMedium"/>
              </a:rPr>
              <a:t>Press = </a:t>
            </a:r>
            <a:r>
              <a:rPr lang="en-US" sz="1050" dirty="0">
                <a:solidFill>
                  <a:srgbClr val="F2F2F2"/>
                </a:solidFill>
                <a:latin typeface="GothamMedium"/>
                <a:cs typeface="GothamMedium"/>
              </a:rPr>
              <a:t>mode change</a:t>
            </a:r>
          </a:p>
        </p:txBody>
      </p:sp>
      <p:cxnSp>
        <p:nvCxnSpPr>
          <p:cNvPr id="26" name="Straight Connector 25"/>
          <p:cNvCxnSpPr/>
          <p:nvPr/>
        </p:nvCxnSpPr>
        <p:spPr>
          <a:xfrm flipV="1">
            <a:off x="3121150" y="4412013"/>
            <a:ext cx="1494686" cy="2"/>
          </a:xfrm>
          <a:prstGeom prst="line">
            <a:avLst/>
          </a:prstGeom>
          <a:ln w="127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Circular Arrow 26"/>
          <p:cNvSpPr/>
          <p:nvPr/>
        </p:nvSpPr>
        <p:spPr>
          <a:xfrm flipH="1" flipV="1">
            <a:off x="2407439" y="4412014"/>
            <a:ext cx="966765" cy="577077"/>
          </a:xfrm>
          <a:prstGeom prst="circularArrow">
            <a:avLst>
              <a:gd name="adj1" fmla="val 2938"/>
              <a:gd name="adj2" fmla="val 1142319"/>
              <a:gd name="adj3" fmla="val 20478675"/>
              <a:gd name="adj4" fmla="val 13880117"/>
              <a:gd name="adj5" fmla="val 15266"/>
            </a:avLst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9" name="Title 3"/>
          <p:cNvSpPr txBox="1">
            <a:spLocks/>
          </p:cNvSpPr>
          <p:nvPr/>
        </p:nvSpPr>
        <p:spPr>
          <a:xfrm>
            <a:off x="139813" y="114300"/>
            <a:ext cx="8887625" cy="547840"/>
          </a:xfrm>
          <a:prstGeom prst="rect">
            <a:avLst/>
          </a:prstGeom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atinLnBrk="1" hangingPunct="0">
              <a:lnSpc>
                <a:spcPct val="80000"/>
              </a:lnSpc>
              <a:spcBef>
                <a:spcPts val="0"/>
              </a:spcBef>
            </a:pPr>
            <a:r>
              <a:rPr lang="en-US" sz="1200" dirty="0" smtClean="0">
                <a:solidFill>
                  <a:srgbClr val="D9D9D9"/>
                </a:solidFill>
                <a:latin typeface="Gotham"/>
                <a:cs typeface="Gotham"/>
              </a:rPr>
              <a:t>THE DETAILS</a:t>
            </a:r>
          </a:p>
          <a:p>
            <a:pPr latinLnBrk="1" hangingPunct="0">
              <a:lnSpc>
                <a:spcPct val="80000"/>
              </a:lnSpc>
              <a:spcBef>
                <a:spcPts val="0"/>
              </a:spcBef>
            </a:pPr>
            <a:r>
              <a:rPr lang="en-AU" sz="2400" b="1" dirty="0" smtClean="0">
                <a:solidFill>
                  <a:srgbClr val="D9D9D9"/>
                </a:solidFill>
                <a:latin typeface="Gotham"/>
                <a:cs typeface="Gotham"/>
              </a:rPr>
              <a:t>SOME JUICY FEATURES</a:t>
            </a:r>
            <a:endParaRPr lang="en-US" sz="2400" b="1" dirty="0" smtClean="0">
              <a:solidFill>
                <a:srgbClr val="D9D9D9"/>
              </a:solidFill>
              <a:latin typeface="Gotham"/>
              <a:cs typeface="Gotham"/>
            </a:endParaRPr>
          </a:p>
        </p:txBody>
      </p:sp>
      <p:sp>
        <p:nvSpPr>
          <p:cNvPr id="30" name="Title 3"/>
          <p:cNvSpPr txBox="1">
            <a:spLocks/>
          </p:cNvSpPr>
          <p:nvPr/>
        </p:nvSpPr>
        <p:spPr>
          <a:xfrm>
            <a:off x="1524431" y="1105403"/>
            <a:ext cx="2581132" cy="577079"/>
          </a:xfrm>
          <a:prstGeom prst="rect">
            <a:avLst/>
          </a:prstGeom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algn="l" latinLnBrk="1" hangingPunct="0">
              <a:spcBef>
                <a:spcPts val="0"/>
              </a:spcBef>
            </a:pPr>
            <a:r>
              <a:rPr lang="en-US" sz="1050" dirty="0" smtClean="0">
                <a:solidFill>
                  <a:srgbClr val="F2F2F2"/>
                </a:solidFill>
                <a:latin typeface="GothamMedium"/>
                <a:cs typeface="GothamMedium"/>
              </a:rPr>
              <a:t>BATTERY INDICATOR</a:t>
            </a:r>
            <a:endParaRPr lang="en-US" sz="1050" dirty="0">
              <a:solidFill>
                <a:srgbClr val="F2F2F2"/>
              </a:solidFill>
              <a:latin typeface="GothamMedium"/>
              <a:cs typeface="GothamMedium"/>
            </a:endParaRPr>
          </a:p>
          <a:p>
            <a:pPr algn="l" latinLnBrk="1" hangingPunct="0">
              <a:spcBef>
                <a:spcPts val="0"/>
              </a:spcBef>
            </a:pPr>
            <a:r>
              <a:rPr lang="en-US" sz="1050" dirty="0" smtClean="0">
                <a:solidFill>
                  <a:srgbClr val="F2F2F2"/>
                </a:solidFill>
                <a:latin typeface="GothamMedium"/>
                <a:cs typeface="GothamMedium"/>
              </a:rPr>
              <a:t>4 LEDs indicate status.</a:t>
            </a:r>
            <a:endParaRPr lang="en-US" sz="1050" dirty="0">
              <a:solidFill>
                <a:srgbClr val="F2F2F2"/>
              </a:solidFill>
              <a:latin typeface="GothamMedium"/>
              <a:cs typeface="GothamMedium"/>
            </a:endParaRPr>
          </a:p>
          <a:p>
            <a:pPr algn="l" latinLnBrk="1" hangingPunct="0">
              <a:spcBef>
                <a:spcPts val="0"/>
              </a:spcBef>
            </a:pPr>
            <a:r>
              <a:rPr lang="en-US" sz="1050" dirty="0" smtClean="0">
                <a:solidFill>
                  <a:srgbClr val="F2F2F2"/>
                </a:solidFill>
                <a:latin typeface="GothamMedium"/>
                <a:cs typeface="GothamMedium"/>
              </a:rPr>
              <a:t>Touch-sensitive on modular </a:t>
            </a:r>
            <a:endParaRPr lang="en-US" sz="1050" dirty="0">
              <a:solidFill>
                <a:srgbClr val="F2F2F2"/>
              </a:solidFill>
              <a:latin typeface="GothamMedium"/>
              <a:cs typeface="GothamMedium"/>
            </a:endParaRPr>
          </a:p>
        </p:txBody>
      </p:sp>
      <p:cxnSp>
        <p:nvCxnSpPr>
          <p:cNvPr id="31" name="Straight Connector 30"/>
          <p:cNvCxnSpPr/>
          <p:nvPr/>
        </p:nvCxnSpPr>
        <p:spPr>
          <a:xfrm>
            <a:off x="1571821" y="1105405"/>
            <a:ext cx="1868730" cy="0"/>
          </a:xfrm>
          <a:prstGeom prst="line">
            <a:avLst/>
          </a:prstGeom>
          <a:ln w="127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H="1">
            <a:off x="1025336" y="1597718"/>
            <a:ext cx="499095" cy="1"/>
          </a:xfrm>
          <a:prstGeom prst="line">
            <a:avLst/>
          </a:prstGeom>
          <a:ln w="635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Title 3"/>
          <p:cNvSpPr txBox="1">
            <a:spLocks/>
          </p:cNvSpPr>
          <p:nvPr/>
        </p:nvSpPr>
        <p:spPr>
          <a:xfrm>
            <a:off x="3309402" y="2166829"/>
            <a:ext cx="2581132" cy="415496"/>
          </a:xfrm>
          <a:prstGeom prst="rect">
            <a:avLst/>
          </a:prstGeom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algn="l" latinLnBrk="1" hangingPunct="0">
              <a:spcBef>
                <a:spcPts val="0"/>
              </a:spcBef>
            </a:pPr>
            <a:r>
              <a:rPr lang="en-US" sz="1050" dirty="0" smtClean="0">
                <a:solidFill>
                  <a:srgbClr val="F2F2F2"/>
                </a:solidFill>
                <a:latin typeface="GothamMedium"/>
                <a:cs typeface="GothamMedium"/>
              </a:rPr>
              <a:t>CNC-MACHINED</a:t>
            </a:r>
          </a:p>
          <a:p>
            <a:pPr algn="l" latinLnBrk="1" hangingPunct="0">
              <a:spcBef>
                <a:spcPts val="0"/>
              </a:spcBef>
            </a:pPr>
            <a:r>
              <a:rPr lang="en-US" sz="1050" dirty="0" err="1" smtClean="0">
                <a:solidFill>
                  <a:srgbClr val="F2F2F2"/>
                </a:solidFill>
                <a:latin typeface="GothamMedium"/>
                <a:cs typeface="GothamMedium"/>
              </a:rPr>
              <a:t>Aluminium</a:t>
            </a:r>
            <a:r>
              <a:rPr lang="en-US" sz="1050" dirty="0" smtClean="0">
                <a:solidFill>
                  <a:srgbClr val="F2F2F2"/>
                </a:solidFill>
                <a:latin typeface="GothamMedium"/>
                <a:cs typeface="GothamMedium"/>
              </a:rPr>
              <a:t> matte finish</a:t>
            </a:r>
            <a:endParaRPr lang="en-US" sz="1050" dirty="0">
              <a:solidFill>
                <a:srgbClr val="F2F2F2"/>
              </a:solidFill>
              <a:latin typeface="GothamMedium"/>
              <a:cs typeface="GothamMedium"/>
            </a:endParaRPr>
          </a:p>
        </p:txBody>
      </p:sp>
      <p:cxnSp>
        <p:nvCxnSpPr>
          <p:cNvPr id="35" name="Straight Connector 34"/>
          <p:cNvCxnSpPr/>
          <p:nvPr/>
        </p:nvCxnSpPr>
        <p:spPr>
          <a:xfrm>
            <a:off x="3356792" y="2166831"/>
            <a:ext cx="1595858" cy="0"/>
          </a:xfrm>
          <a:prstGeom prst="line">
            <a:avLst/>
          </a:prstGeom>
          <a:ln w="127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H="1">
            <a:off x="7063639" y="3977565"/>
            <a:ext cx="604146" cy="0"/>
          </a:xfrm>
          <a:prstGeom prst="line">
            <a:avLst/>
          </a:prstGeom>
          <a:ln w="635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Title 3"/>
          <p:cNvSpPr txBox="1">
            <a:spLocks/>
          </p:cNvSpPr>
          <p:nvPr/>
        </p:nvSpPr>
        <p:spPr>
          <a:xfrm>
            <a:off x="7508950" y="4123473"/>
            <a:ext cx="2581132" cy="577079"/>
          </a:xfrm>
          <a:prstGeom prst="rect">
            <a:avLst/>
          </a:prstGeom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algn="l" latinLnBrk="1" hangingPunct="0">
              <a:spcBef>
                <a:spcPts val="0"/>
              </a:spcBef>
            </a:pPr>
            <a:r>
              <a:rPr lang="en-US" sz="1050" dirty="0" smtClean="0">
                <a:solidFill>
                  <a:srgbClr val="F2F2F2"/>
                </a:solidFill>
                <a:latin typeface="GothamMedium"/>
                <a:cs typeface="GothamMedium"/>
              </a:rPr>
              <a:t>SIDE ILLUMINATION</a:t>
            </a:r>
          </a:p>
          <a:p>
            <a:pPr algn="l" latinLnBrk="1" hangingPunct="0">
              <a:spcBef>
                <a:spcPts val="0"/>
              </a:spcBef>
            </a:pPr>
            <a:r>
              <a:rPr lang="en-US" sz="1050" dirty="0" smtClean="0">
                <a:solidFill>
                  <a:srgbClr val="F2F2F2"/>
                </a:solidFill>
                <a:latin typeface="GothamMedium"/>
                <a:cs typeface="GothamMedium"/>
              </a:rPr>
              <a:t>&amp; top/bottom hood </a:t>
            </a:r>
          </a:p>
          <a:p>
            <a:pPr algn="l" latinLnBrk="1" hangingPunct="0">
              <a:spcBef>
                <a:spcPts val="0"/>
              </a:spcBef>
            </a:pPr>
            <a:r>
              <a:rPr lang="en-US" sz="1050" dirty="0" smtClean="0">
                <a:solidFill>
                  <a:srgbClr val="F2F2F2"/>
                </a:solidFill>
                <a:latin typeface="GothamMedium"/>
                <a:cs typeface="GothamMedium"/>
              </a:rPr>
              <a:t>to protect the eyes</a:t>
            </a:r>
            <a:endParaRPr lang="en-US" sz="1050" dirty="0">
              <a:solidFill>
                <a:srgbClr val="F2F2F2"/>
              </a:solidFill>
              <a:latin typeface="GothamMedium"/>
              <a:cs typeface="GothamMedium"/>
            </a:endParaRPr>
          </a:p>
        </p:txBody>
      </p:sp>
      <p:cxnSp>
        <p:nvCxnSpPr>
          <p:cNvPr id="43" name="Straight Connector 42"/>
          <p:cNvCxnSpPr/>
          <p:nvPr/>
        </p:nvCxnSpPr>
        <p:spPr>
          <a:xfrm>
            <a:off x="7556340" y="4123475"/>
            <a:ext cx="1373904" cy="0"/>
          </a:xfrm>
          <a:prstGeom prst="line">
            <a:avLst/>
          </a:prstGeom>
          <a:ln w="127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 flipV="1">
            <a:off x="7667785" y="3977565"/>
            <a:ext cx="0" cy="67238"/>
          </a:xfrm>
          <a:prstGeom prst="line">
            <a:avLst/>
          </a:prstGeom>
          <a:ln w="635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83610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UI_look+feel_Concepts_katupdate_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849" y="-1587594"/>
            <a:ext cx="9244061" cy="9411728"/>
          </a:xfrm>
          <a:prstGeom prst="rect">
            <a:avLst/>
          </a:prstGeom>
        </p:spPr>
      </p:pic>
      <p:sp>
        <p:nvSpPr>
          <p:cNvPr id="27" name="Frame 26"/>
          <p:cNvSpPr/>
          <p:nvPr/>
        </p:nvSpPr>
        <p:spPr>
          <a:xfrm>
            <a:off x="3585459" y="2186868"/>
            <a:ext cx="1969842" cy="769765"/>
          </a:xfrm>
          <a:prstGeom prst="frame">
            <a:avLst>
              <a:gd name="adj1" fmla="val 7666"/>
            </a:avLst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  <a:latin typeface="GothamMedium"/>
                <a:cs typeface="GothamMedium"/>
              </a:rPr>
              <a:t>THE MODEMAKER</a:t>
            </a:r>
            <a:endParaRPr lang="en-US" dirty="0">
              <a:solidFill>
                <a:schemeClr val="tx1"/>
              </a:solidFill>
              <a:latin typeface="GothamMedium"/>
              <a:cs typeface="GothamMedium"/>
            </a:endParaRPr>
          </a:p>
        </p:txBody>
      </p:sp>
      <p:sp>
        <p:nvSpPr>
          <p:cNvPr id="5" name="Frame 4"/>
          <p:cNvSpPr/>
          <p:nvPr/>
        </p:nvSpPr>
        <p:spPr>
          <a:xfrm>
            <a:off x="-17761" y="0"/>
            <a:ext cx="9161761" cy="5143500"/>
          </a:xfrm>
          <a:prstGeom prst="frame">
            <a:avLst>
              <a:gd name="adj1" fmla="val 4475"/>
            </a:avLst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32106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Y7A5403_FINISHED_CMYK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6397" y="-874793"/>
            <a:ext cx="9253648" cy="6169099"/>
          </a:xfrm>
          <a:prstGeom prst="rect">
            <a:avLst/>
          </a:prstGeom>
        </p:spPr>
      </p:pic>
      <p:sp>
        <p:nvSpPr>
          <p:cNvPr id="4" name="Title 3"/>
          <p:cNvSpPr txBox="1">
            <a:spLocks/>
          </p:cNvSpPr>
          <p:nvPr/>
        </p:nvSpPr>
        <p:spPr>
          <a:xfrm>
            <a:off x="139813" y="114300"/>
            <a:ext cx="8887625" cy="547840"/>
          </a:xfrm>
          <a:prstGeom prst="rect">
            <a:avLst/>
          </a:prstGeom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atinLnBrk="1" hangingPunct="0">
              <a:lnSpc>
                <a:spcPct val="80000"/>
              </a:lnSpc>
              <a:spcBef>
                <a:spcPts val="0"/>
              </a:spcBef>
            </a:pPr>
            <a:r>
              <a:rPr 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Gotham"/>
                <a:cs typeface="Gotham"/>
              </a:rPr>
              <a:t>THE MODEMAKER</a:t>
            </a:r>
          </a:p>
          <a:p>
            <a:pPr latinLnBrk="1" hangingPunct="0">
              <a:lnSpc>
                <a:spcPct val="80000"/>
              </a:lnSpc>
              <a:spcBef>
                <a:spcPts val="0"/>
              </a:spcBef>
            </a:pPr>
            <a:r>
              <a:rPr lang="en-A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Gotham"/>
                <a:cs typeface="Gotham"/>
              </a:rPr>
              <a:t>PROGRAMMING MODES</a:t>
            </a:r>
            <a:endParaRPr lang="en-US" sz="2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Gotham"/>
              <a:cs typeface="Gotham"/>
            </a:endParaRPr>
          </a:p>
        </p:txBody>
      </p:sp>
      <p:sp>
        <p:nvSpPr>
          <p:cNvPr id="7" name="Title 3"/>
          <p:cNvSpPr txBox="1">
            <a:spLocks/>
          </p:cNvSpPr>
          <p:nvPr/>
        </p:nvSpPr>
        <p:spPr>
          <a:xfrm>
            <a:off x="478470" y="3480994"/>
            <a:ext cx="3685846" cy="1549268"/>
          </a:xfrm>
          <a:prstGeom prst="rect">
            <a:avLst/>
          </a:prstGeom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algn="l" latinLnBrk="1" hangingPunct="0">
              <a:lnSpc>
                <a:spcPct val="90000"/>
              </a:lnSpc>
              <a:spcBef>
                <a:spcPts val="0"/>
              </a:spcBef>
            </a:pPr>
            <a:r>
              <a:rPr lang="en-AU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GothamMedium"/>
                <a:cs typeface="GothamMedium"/>
              </a:rPr>
              <a:t>Both “charger” lights and modular </a:t>
            </a:r>
            <a:r>
              <a:rPr lang="en-AU" sz="105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GothamMedium"/>
                <a:cs typeface="GothamMedium"/>
              </a:rPr>
              <a:t>lightheads</a:t>
            </a:r>
            <a:r>
              <a:rPr lang="en-AU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GothamMedium"/>
                <a:cs typeface="GothamMedium"/>
              </a:rPr>
              <a:t> can be</a:t>
            </a:r>
          </a:p>
          <a:p>
            <a:pPr algn="l" latinLnBrk="1" hangingPunct="0">
              <a:lnSpc>
                <a:spcPct val="90000"/>
              </a:lnSpc>
              <a:spcBef>
                <a:spcPts val="0"/>
              </a:spcBef>
            </a:pPr>
            <a:r>
              <a:rPr lang="en-AU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GothamMedium"/>
                <a:cs typeface="GothamMedium"/>
              </a:rPr>
              <a:t>programmed. This isn’t just for fun (although some </a:t>
            </a:r>
            <a:r>
              <a:rPr lang="en-AU" sz="105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GothamMedium"/>
                <a:cs typeface="GothamMedium"/>
              </a:rPr>
              <a:t>ofthe</a:t>
            </a:r>
            <a:r>
              <a:rPr lang="en-AU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GothamMedium"/>
                <a:cs typeface="GothamMedium"/>
              </a:rPr>
              <a:t> flash patterns are pretty amusing) - it’s to let </a:t>
            </a:r>
            <a:r>
              <a:rPr lang="en-AU" sz="105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GothamMedium"/>
                <a:cs typeface="GothamMedium"/>
              </a:rPr>
              <a:t>youcontrol</a:t>
            </a:r>
            <a:r>
              <a:rPr lang="en-AU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GothamMedium"/>
                <a:cs typeface="GothamMedium"/>
              </a:rPr>
              <a:t> brightness </a:t>
            </a:r>
            <a:r>
              <a:rPr lang="en-AU" sz="105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GothamMedium"/>
                <a:cs typeface="GothamMedium"/>
              </a:rPr>
              <a:t>and importantly</a:t>
            </a:r>
            <a:r>
              <a:rPr lang="en-AU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GothamMedium"/>
                <a:cs typeface="GothamMedium"/>
              </a:rPr>
              <a:t>, their runtimes.</a:t>
            </a:r>
          </a:p>
          <a:p>
            <a:pPr algn="l" latinLnBrk="1" hangingPunct="0">
              <a:lnSpc>
                <a:spcPct val="90000"/>
              </a:lnSpc>
              <a:spcBef>
                <a:spcPts val="0"/>
              </a:spcBef>
            </a:pPr>
            <a:endParaRPr lang="en-AU" sz="1050" dirty="0" smtClean="0">
              <a:solidFill>
                <a:schemeClr val="tx1">
                  <a:lumMod val="75000"/>
                  <a:lumOff val="25000"/>
                </a:schemeClr>
              </a:solidFill>
              <a:latin typeface="GothamMedium"/>
              <a:cs typeface="GothamMedium"/>
            </a:endParaRPr>
          </a:p>
          <a:p>
            <a:pPr algn="l" latinLnBrk="1" hangingPunct="0">
              <a:lnSpc>
                <a:spcPct val="90000"/>
              </a:lnSpc>
              <a:spcBef>
                <a:spcPts val="0"/>
              </a:spcBef>
            </a:pPr>
            <a:r>
              <a:rPr lang="en-AU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GothamMedium"/>
                <a:cs typeface="GothamMedium"/>
              </a:rPr>
              <a:t>The </a:t>
            </a:r>
            <a:r>
              <a:rPr lang="en-AU" sz="105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GothamMedium"/>
                <a:cs typeface="GothamMedium"/>
              </a:rPr>
              <a:t>ModeMaker</a:t>
            </a:r>
            <a:r>
              <a:rPr lang="en-AU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GothamMedium"/>
                <a:cs typeface="GothamMedium"/>
              </a:rPr>
              <a:t> can:</a:t>
            </a:r>
          </a:p>
          <a:p>
            <a:pPr marL="228600" indent="-228600" algn="l" latinLnBrk="1" hangingPunct="0">
              <a:lnSpc>
                <a:spcPct val="90000"/>
              </a:lnSpc>
              <a:spcBef>
                <a:spcPts val="0"/>
              </a:spcBef>
              <a:buAutoNum type="alphaLcParenR"/>
            </a:pPr>
            <a:r>
              <a:rPr lang="en-AU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GothamMedium"/>
                <a:cs typeface="GothamMedium"/>
              </a:rPr>
              <a:t>Remove or add modes, up to 8</a:t>
            </a:r>
          </a:p>
          <a:p>
            <a:pPr marL="228600" indent="-228600" algn="l" latinLnBrk="1" hangingPunct="0">
              <a:lnSpc>
                <a:spcPct val="90000"/>
              </a:lnSpc>
              <a:spcBef>
                <a:spcPts val="0"/>
              </a:spcBef>
              <a:buAutoNum type="alphaLcParenR"/>
            </a:pPr>
            <a:r>
              <a:rPr lang="en-AU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GothamMedium"/>
                <a:cs typeface="GothamMedium"/>
              </a:rPr>
              <a:t>Select from a library of </a:t>
            </a:r>
            <a:r>
              <a:rPr lang="en-AU" sz="105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GothamMedium"/>
                <a:cs typeface="GothamMedium"/>
              </a:rPr>
              <a:t>Knog</a:t>
            </a:r>
            <a:r>
              <a:rPr lang="en-AU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GothamMedium"/>
                <a:cs typeface="GothamMedium"/>
              </a:rPr>
              <a:t>-designed                  flash patterns</a:t>
            </a:r>
          </a:p>
          <a:p>
            <a:pPr marL="228600" indent="-228600" algn="l" latinLnBrk="1" hangingPunct="0">
              <a:lnSpc>
                <a:spcPct val="90000"/>
              </a:lnSpc>
              <a:spcBef>
                <a:spcPts val="0"/>
              </a:spcBef>
              <a:buAutoNum type="alphaLcParenR"/>
            </a:pPr>
            <a:r>
              <a:rPr lang="en-AU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GothamMedium"/>
                <a:cs typeface="GothamMedium"/>
              </a:rPr>
              <a:t>Select brightness of constant modes</a:t>
            </a:r>
            <a:endParaRPr lang="en-US" sz="1050" dirty="0" smtClean="0">
              <a:solidFill>
                <a:schemeClr val="tx1">
                  <a:lumMod val="75000"/>
                  <a:lumOff val="25000"/>
                </a:schemeClr>
              </a:solidFill>
              <a:latin typeface="GothamMedium"/>
              <a:cs typeface="GothamMedium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521670" y="3480994"/>
            <a:ext cx="3570357" cy="1"/>
          </a:xfrm>
          <a:prstGeom prst="line">
            <a:avLst/>
          </a:prstGeom>
          <a:ln w="12700" cmpd="sng">
            <a:solidFill>
              <a:schemeClr val="tx1">
                <a:lumMod val="85000"/>
                <a:lumOff val="1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025554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2D2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81279" y="198120"/>
            <a:ext cx="4265585" cy="4022327"/>
            <a:chOff x="365125" y="71120"/>
            <a:chExt cx="4093730" cy="3938994"/>
          </a:xfrm>
        </p:grpSpPr>
        <p:pic>
          <p:nvPicPr>
            <p:cNvPr id="4" name="Picture 3" descr="Knog_PWR_brochure_newsize_FA3.pdf"/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894" t="6381" r="52452" b="30190"/>
            <a:stretch/>
          </p:blipFill>
          <p:spPr>
            <a:xfrm>
              <a:off x="365125" y="71120"/>
              <a:ext cx="4093730" cy="3938994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>
            <a:xfrm>
              <a:off x="2477758" y="3872242"/>
              <a:ext cx="931845" cy="137872"/>
            </a:xfrm>
            <a:prstGeom prst="rect">
              <a:avLst/>
            </a:prstGeom>
            <a:solidFill>
              <a:srgbClr val="D3D2CE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1672390" y="108696"/>
            <a:ext cx="7564581" cy="4506653"/>
            <a:chOff x="2477758" y="71120"/>
            <a:chExt cx="6584963" cy="4003040"/>
          </a:xfrm>
        </p:grpSpPr>
        <p:pic>
          <p:nvPicPr>
            <p:cNvPr id="8" name="Picture 7" descr="Knog_PWR_brochure_newsize_FA3.pdf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3728" t="6381" r="3358" b="29159"/>
            <a:stretch/>
          </p:blipFill>
          <p:spPr>
            <a:xfrm>
              <a:off x="5038355" y="71120"/>
              <a:ext cx="4024366" cy="400304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2477758" y="3872242"/>
              <a:ext cx="931845" cy="137872"/>
            </a:xfrm>
            <a:prstGeom prst="rect">
              <a:avLst/>
            </a:prstGeom>
            <a:solidFill>
              <a:srgbClr val="D3D2CE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Title 3"/>
          <p:cNvSpPr txBox="1">
            <a:spLocks/>
          </p:cNvSpPr>
          <p:nvPr/>
        </p:nvSpPr>
        <p:spPr>
          <a:xfrm>
            <a:off x="139813" y="114300"/>
            <a:ext cx="8887625" cy="547840"/>
          </a:xfrm>
          <a:prstGeom prst="rect">
            <a:avLst/>
          </a:prstGeom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atinLnBrk="1" hangingPunct="0">
              <a:lnSpc>
                <a:spcPct val="80000"/>
              </a:lnSpc>
              <a:spcBef>
                <a:spcPts val="0"/>
              </a:spcBef>
            </a:pPr>
            <a:r>
              <a:rPr 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Gotham"/>
                <a:cs typeface="Gotham"/>
              </a:rPr>
              <a:t>THE BIKE RANGE</a:t>
            </a:r>
          </a:p>
          <a:p>
            <a:pPr latinLnBrk="1" hangingPunct="0">
              <a:lnSpc>
                <a:spcPct val="80000"/>
              </a:lnSpc>
              <a:spcBef>
                <a:spcPts val="0"/>
              </a:spcBef>
            </a:pPr>
            <a:r>
              <a:rPr lang="en-A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Gotham"/>
                <a:cs typeface="Gotham"/>
              </a:rPr>
              <a:t>SUMMARY</a:t>
            </a:r>
            <a:endParaRPr lang="en-US" sz="2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Gotham"/>
              <a:cs typeface="Gotham"/>
            </a:endParaRPr>
          </a:p>
        </p:txBody>
      </p:sp>
    </p:spTree>
    <p:extLst>
      <p:ext uri="{BB962C8B-B14F-4D97-AF65-F5344CB8AC3E}">
        <p14:creationId xmlns:p14="http://schemas.microsoft.com/office/powerpoint/2010/main" val="233181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720387"/>
            <a:ext cx="9144000" cy="6576322"/>
          </a:xfrm>
          <a:prstGeom prst="rect">
            <a:avLst/>
          </a:prstGeom>
        </p:spPr>
      </p:pic>
      <p:sp>
        <p:nvSpPr>
          <p:cNvPr id="27" name="Frame 26"/>
          <p:cNvSpPr/>
          <p:nvPr/>
        </p:nvSpPr>
        <p:spPr>
          <a:xfrm>
            <a:off x="3801637" y="2186868"/>
            <a:ext cx="1540726" cy="769765"/>
          </a:xfrm>
          <a:prstGeom prst="frame">
            <a:avLst>
              <a:gd name="adj1" fmla="val 7666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GothamMedium"/>
                <a:cs typeface="GothamMedium"/>
              </a:rPr>
              <a:t>THE FUTURE</a:t>
            </a:r>
            <a:endParaRPr lang="en-US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GothamMedium"/>
              <a:cs typeface="GothamMedium"/>
            </a:endParaRPr>
          </a:p>
        </p:txBody>
      </p:sp>
      <p:sp>
        <p:nvSpPr>
          <p:cNvPr id="4" name="Frame 3"/>
          <p:cNvSpPr/>
          <p:nvPr/>
        </p:nvSpPr>
        <p:spPr>
          <a:xfrm>
            <a:off x="-17761" y="0"/>
            <a:ext cx="9161761" cy="5143500"/>
          </a:xfrm>
          <a:prstGeom prst="frame">
            <a:avLst>
              <a:gd name="adj1" fmla="val 4475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707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Frame 26"/>
          <p:cNvSpPr/>
          <p:nvPr/>
        </p:nvSpPr>
        <p:spPr>
          <a:xfrm>
            <a:off x="3801637" y="2186868"/>
            <a:ext cx="1540726" cy="769765"/>
          </a:xfrm>
          <a:prstGeom prst="frame">
            <a:avLst>
              <a:gd name="adj1" fmla="val 7666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GothamMedium"/>
                <a:cs typeface="GothamMedium"/>
              </a:rPr>
              <a:t>THE FUTURE</a:t>
            </a:r>
            <a:endParaRPr lang="en-US" dirty="0">
              <a:solidFill>
                <a:schemeClr val="bg1"/>
              </a:solidFill>
              <a:latin typeface="GothamMedium"/>
              <a:cs typeface="GothamMedium"/>
            </a:endParaRPr>
          </a:p>
        </p:txBody>
      </p:sp>
      <p:pic>
        <p:nvPicPr>
          <p:cNvPr id="3" name="Picture 2" descr="Modular_Outdoor_Leah.241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03012" y="501067"/>
            <a:ext cx="10012007" cy="5209373"/>
          </a:xfrm>
          <a:prstGeom prst="rect">
            <a:avLst/>
          </a:prstGeom>
        </p:spPr>
      </p:pic>
      <p:sp>
        <p:nvSpPr>
          <p:cNvPr id="6" name="Title 3"/>
          <p:cNvSpPr txBox="1">
            <a:spLocks/>
          </p:cNvSpPr>
          <p:nvPr/>
        </p:nvSpPr>
        <p:spPr>
          <a:xfrm>
            <a:off x="139813" y="114300"/>
            <a:ext cx="8887625" cy="547840"/>
          </a:xfrm>
          <a:prstGeom prst="rect">
            <a:avLst/>
          </a:prstGeom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atinLnBrk="1" hangingPunct="0">
              <a:lnSpc>
                <a:spcPct val="80000"/>
              </a:lnSpc>
              <a:spcBef>
                <a:spcPts val="0"/>
              </a:spcBef>
            </a:pPr>
            <a:r>
              <a:rPr 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Gotham"/>
                <a:cs typeface="Gotham"/>
              </a:rPr>
              <a:t>THE FUTURE</a:t>
            </a:r>
          </a:p>
          <a:p>
            <a:pPr latinLnBrk="1" hangingPunct="0">
              <a:lnSpc>
                <a:spcPct val="80000"/>
              </a:lnSpc>
              <a:spcBef>
                <a:spcPts val="0"/>
              </a:spcBef>
            </a:pPr>
            <a:r>
              <a:rPr lang="en-A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Gotham"/>
                <a:cs typeface="Gotham"/>
              </a:rPr>
              <a:t>OUTDOOR MODULAR PRODUCTS</a:t>
            </a:r>
            <a:endParaRPr lang="en-US" sz="2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Gotham"/>
              <a:cs typeface="Gotham"/>
            </a:endParaRPr>
          </a:p>
        </p:txBody>
      </p:sp>
      <p:sp>
        <p:nvSpPr>
          <p:cNvPr id="7" name="Title 3"/>
          <p:cNvSpPr txBox="1">
            <a:spLocks/>
          </p:cNvSpPr>
          <p:nvPr/>
        </p:nvSpPr>
        <p:spPr>
          <a:xfrm>
            <a:off x="521670" y="846070"/>
            <a:ext cx="3789520" cy="1840117"/>
          </a:xfrm>
          <a:prstGeom prst="rect">
            <a:avLst/>
          </a:prstGeom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algn="l" latinLnBrk="1" hangingPunct="0">
              <a:lnSpc>
                <a:spcPct val="90000"/>
              </a:lnSpc>
              <a:spcBef>
                <a:spcPts val="0"/>
              </a:spcBef>
            </a:pPr>
            <a:r>
              <a:rPr lang="en-AU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GothamMedium"/>
                <a:cs typeface="GothamMedium"/>
              </a:rPr>
              <a:t>Launching in early 2018, using the same PWR Banks:</a:t>
            </a:r>
          </a:p>
          <a:p>
            <a:pPr algn="l" latinLnBrk="1" hangingPunct="0">
              <a:lnSpc>
                <a:spcPct val="90000"/>
              </a:lnSpc>
              <a:spcBef>
                <a:spcPts val="0"/>
              </a:spcBef>
            </a:pPr>
            <a:endParaRPr lang="en-AU" sz="1050" dirty="0" smtClean="0">
              <a:solidFill>
                <a:schemeClr val="tx1">
                  <a:lumMod val="75000"/>
                  <a:lumOff val="25000"/>
                </a:schemeClr>
              </a:solidFill>
              <a:latin typeface="GothamMedium"/>
              <a:cs typeface="GothamMedium"/>
            </a:endParaRPr>
          </a:p>
          <a:p>
            <a:pPr algn="r" latinLnBrk="1" hangingPunct="0">
              <a:lnSpc>
                <a:spcPct val="90000"/>
              </a:lnSpc>
              <a:spcBef>
                <a:spcPts val="0"/>
              </a:spcBef>
            </a:pPr>
            <a:endParaRPr lang="en-AU" sz="1050" dirty="0" smtClean="0">
              <a:solidFill>
                <a:schemeClr val="tx1">
                  <a:lumMod val="75000"/>
                  <a:lumOff val="25000"/>
                </a:schemeClr>
              </a:solidFill>
              <a:latin typeface="GothamMedium"/>
              <a:cs typeface="GothamMedium"/>
            </a:endParaRPr>
          </a:p>
          <a:p>
            <a:pPr algn="r" latinLnBrk="1" hangingPunct="0">
              <a:lnSpc>
                <a:spcPct val="90000"/>
              </a:lnSpc>
              <a:spcBef>
                <a:spcPts val="0"/>
              </a:spcBef>
            </a:pPr>
            <a:endParaRPr lang="en-AU" sz="1050" dirty="0" smtClean="0">
              <a:solidFill>
                <a:schemeClr val="tx1">
                  <a:lumMod val="75000"/>
                  <a:lumOff val="25000"/>
                </a:schemeClr>
              </a:solidFill>
              <a:latin typeface="GothamMedium"/>
              <a:cs typeface="GothamMedium"/>
            </a:endParaRPr>
          </a:p>
          <a:p>
            <a:pPr algn="r" latinLnBrk="1" hangingPunct="0">
              <a:lnSpc>
                <a:spcPct val="90000"/>
              </a:lnSpc>
              <a:spcBef>
                <a:spcPts val="0"/>
              </a:spcBef>
            </a:pPr>
            <a:endParaRPr lang="en-AU" sz="1050" dirty="0">
              <a:solidFill>
                <a:schemeClr val="tx1">
                  <a:lumMod val="75000"/>
                  <a:lumOff val="25000"/>
                </a:schemeClr>
              </a:solidFill>
              <a:latin typeface="GothamMedium"/>
              <a:cs typeface="GothamMedium"/>
            </a:endParaRPr>
          </a:p>
          <a:p>
            <a:pPr algn="r" latinLnBrk="1" hangingPunct="0">
              <a:lnSpc>
                <a:spcPct val="90000"/>
              </a:lnSpc>
              <a:spcBef>
                <a:spcPts val="0"/>
              </a:spcBef>
            </a:pPr>
            <a:endParaRPr lang="en-AU" sz="1050" dirty="0">
              <a:solidFill>
                <a:schemeClr val="tx1">
                  <a:lumMod val="75000"/>
                  <a:lumOff val="25000"/>
                </a:schemeClr>
              </a:solidFill>
              <a:latin typeface="GothamMedium"/>
              <a:cs typeface="GothamMedium"/>
            </a:endParaRPr>
          </a:p>
          <a:p>
            <a:pPr algn="l" latinLnBrk="1" hangingPunct="0">
              <a:lnSpc>
                <a:spcPct val="90000"/>
              </a:lnSpc>
              <a:spcBef>
                <a:spcPts val="0"/>
              </a:spcBef>
            </a:pPr>
            <a:r>
              <a:rPr lang="en-AU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GothamMedium"/>
                <a:cs typeface="GothamMedium"/>
              </a:rPr>
              <a:t>	</a:t>
            </a:r>
            <a:r>
              <a:rPr lang="en-AU" sz="1050" dirty="0" smtClean="0">
                <a:latin typeface="Gotham"/>
                <a:cs typeface="Gotham"/>
              </a:rPr>
              <a:t>PWR Lantern </a:t>
            </a:r>
            <a:r>
              <a:rPr lang="mr-IN" sz="1050" dirty="0" smtClean="0">
                <a:latin typeface="Gotham"/>
                <a:cs typeface="Gotham"/>
              </a:rPr>
              <a:t>–</a:t>
            </a:r>
            <a:r>
              <a:rPr lang="en-AU" sz="1050" dirty="0" smtClean="0">
                <a:latin typeface="Gotham"/>
                <a:cs typeface="Gotham"/>
              </a:rPr>
              <a:t> a multi-function camping light </a:t>
            </a:r>
          </a:p>
          <a:p>
            <a:pPr marL="228600" indent="-228600" algn="r" latinLnBrk="1" hangingPunct="0">
              <a:lnSpc>
                <a:spcPct val="90000"/>
              </a:lnSpc>
              <a:spcBef>
                <a:spcPts val="0"/>
              </a:spcBef>
              <a:buAutoNum type="arabicPeriod"/>
            </a:pPr>
            <a:endParaRPr lang="en-AU" sz="1050" dirty="0" smtClean="0">
              <a:solidFill>
                <a:schemeClr val="tx1">
                  <a:lumMod val="75000"/>
                  <a:lumOff val="25000"/>
                </a:schemeClr>
              </a:solidFill>
              <a:latin typeface="GothamMedium"/>
              <a:cs typeface="GothamMedium"/>
            </a:endParaRPr>
          </a:p>
          <a:p>
            <a:pPr algn="r" latinLnBrk="1" hangingPunct="0">
              <a:lnSpc>
                <a:spcPct val="90000"/>
              </a:lnSpc>
              <a:spcBef>
                <a:spcPts val="0"/>
              </a:spcBef>
            </a:pPr>
            <a:endParaRPr lang="en-AU" sz="1050" dirty="0" smtClean="0">
              <a:solidFill>
                <a:schemeClr val="tx1">
                  <a:lumMod val="75000"/>
                  <a:lumOff val="25000"/>
                </a:schemeClr>
              </a:solidFill>
              <a:latin typeface="GothamMedium"/>
              <a:cs typeface="GothamMedium"/>
            </a:endParaRPr>
          </a:p>
          <a:p>
            <a:pPr algn="r" latinLnBrk="1" hangingPunct="0">
              <a:lnSpc>
                <a:spcPct val="90000"/>
              </a:lnSpc>
              <a:spcBef>
                <a:spcPts val="0"/>
              </a:spcBef>
            </a:pPr>
            <a:endParaRPr lang="en-AU" sz="1050" dirty="0">
              <a:solidFill>
                <a:schemeClr val="tx1">
                  <a:lumMod val="75000"/>
                  <a:lumOff val="25000"/>
                </a:schemeClr>
              </a:solidFill>
              <a:latin typeface="GothamMedium"/>
              <a:cs typeface="GothamMedium"/>
            </a:endParaRPr>
          </a:p>
          <a:p>
            <a:pPr algn="l" latinLnBrk="1" hangingPunct="0">
              <a:lnSpc>
                <a:spcPct val="90000"/>
              </a:lnSpc>
              <a:spcBef>
                <a:spcPts val="0"/>
              </a:spcBef>
            </a:pPr>
            <a:r>
              <a:rPr lang="en-AU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GothamMedium"/>
                <a:cs typeface="GothamMedium"/>
              </a:rPr>
              <a:t>	PWR </a:t>
            </a:r>
            <a:r>
              <a:rPr lang="en-AU" sz="105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GothamMedium"/>
                <a:cs typeface="GothamMedium"/>
              </a:rPr>
              <a:t>Headtorch</a:t>
            </a:r>
            <a:r>
              <a:rPr lang="en-AU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GothamMedium"/>
                <a:cs typeface="GothamMedium"/>
              </a:rPr>
              <a:t> </a:t>
            </a:r>
            <a:r>
              <a:rPr lang="mr-I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GothamMedium"/>
                <a:cs typeface="GothamMedium"/>
              </a:rPr>
              <a:t>–</a:t>
            </a:r>
            <a:r>
              <a:rPr lang="en-AU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GothamMedium"/>
                <a:cs typeface="GothamMedium"/>
              </a:rPr>
              <a:t> with camping </a:t>
            </a:r>
            <a:r>
              <a:rPr lang="en-AU" sz="105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GothamMedium"/>
                <a:cs typeface="GothamMedium"/>
              </a:rPr>
              <a:t>lighthead</a:t>
            </a:r>
            <a:r>
              <a:rPr lang="en-AU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GothamMedium"/>
                <a:cs typeface="GothamMedium"/>
              </a:rPr>
              <a:t>, but </a:t>
            </a:r>
          </a:p>
          <a:p>
            <a:pPr algn="l" latinLnBrk="1" hangingPunct="0">
              <a:lnSpc>
                <a:spcPct val="90000"/>
              </a:lnSpc>
              <a:spcBef>
                <a:spcPts val="0"/>
              </a:spcBef>
            </a:pPr>
            <a:r>
              <a:rPr lang="en-AU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GothamMedium"/>
                <a:cs typeface="GothamMedium"/>
              </a:rPr>
              <a:t>	</a:t>
            </a:r>
            <a:r>
              <a:rPr lang="en-AU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GothamMedium"/>
                <a:cs typeface="GothamMedium"/>
              </a:rPr>
              <a:t>all modular bike </a:t>
            </a:r>
            <a:r>
              <a:rPr lang="en-AU" sz="105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GothamMedium"/>
                <a:cs typeface="GothamMedium"/>
              </a:rPr>
              <a:t>lightheads</a:t>
            </a:r>
            <a:r>
              <a:rPr lang="en-AU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GothamMedium"/>
                <a:cs typeface="GothamMedium"/>
              </a:rPr>
              <a:t> will </a:t>
            </a:r>
            <a:r>
              <a:rPr 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GothamMedium"/>
                <a:cs typeface="GothamMedium"/>
              </a:rPr>
              <a:t>be compatible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564870" y="846070"/>
            <a:ext cx="3570357" cy="0"/>
          </a:xfrm>
          <a:prstGeom prst="line">
            <a:avLst/>
          </a:prstGeom>
          <a:ln w="12700" cmpd="sng">
            <a:solidFill>
              <a:schemeClr val="tx1">
                <a:lumMod val="85000"/>
                <a:lumOff val="1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6028727" y="1800993"/>
            <a:ext cx="2835564" cy="385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 hangingPunct="0">
              <a:lnSpc>
                <a:spcPct val="90000"/>
              </a:lnSpc>
            </a:pPr>
            <a:r>
              <a: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GothamMedium"/>
                <a:cs typeface="GothamMedium"/>
              </a:rPr>
              <a:t>PWR Sound </a:t>
            </a:r>
            <a:r>
              <a:rPr lang="mr-I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GothamMedium"/>
                <a:cs typeface="GothamMedium"/>
              </a:rPr>
              <a:t>–</a:t>
            </a:r>
            <a:r>
              <a: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GothamMedium"/>
                <a:cs typeface="GothamMedium"/>
              </a:rPr>
              <a:t> a Bluetooth speaker that can be </a:t>
            </a:r>
            <a:r>
              <a:rPr 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GothamMedium"/>
                <a:cs typeface="GothamMedium"/>
              </a:rPr>
              <a:t>mounted </a:t>
            </a:r>
            <a:r>
              <a: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GothamMedium"/>
                <a:cs typeface="GothamMedium"/>
              </a:rPr>
              <a:t>to a bike frame</a:t>
            </a:r>
            <a:endParaRPr lang="en-AU" sz="1050" dirty="0">
              <a:solidFill>
                <a:schemeClr val="tx1">
                  <a:lumMod val="75000"/>
                  <a:lumOff val="25000"/>
                </a:schemeClr>
              </a:solidFill>
              <a:latin typeface="GothamMedium"/>
              <a:cs typeface="GothamMedium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7055082" y="2186869"/>
            <a:ext cx="0" cy="577641"/>
          </a:xfrm>
          <a:prstGeom prst="line">
            <a:avLst/>
          </a:prstGeom>
          <a:ln w="635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V="1">
            <a:off x="1462109" y="2686188"/>
            <a:ext cx="0" cy="1935727"/>
          </a:xfrm>
          <a:prstGeom prst="line">
            <a:avLst/>
          </a:prstGeom>
          <a:ln w="635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4135227" y="1833623"/>
            <a:ext cx="499095" cy="1"/>
          </a:xfrm>
          <a:prstGeom prst="line">
            <a:avLst/>
          </a:prstGeom>
          <a:ln w="635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38219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wr_camping_PROOFS_internal_only-0084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8" t="12400" b="8193"/>
          <a:stretch/>
        </p:blipFill>
        <p:spPr>
          <a:xfrm>
            <a:off x="-1" y="-1"/>
            <a:ext cx="4521201" cy="2522539"/>
          </a:xfrm>
          <a:prstGeom prst="rect">
            <a:avLst/>
          </a:prstGeom>
        </p:spPr>
      </p:pic>
      <p:pic>
        <p:nvPicPr>
          <p:cNvPr id="6" name="Picture 5" descr="pwr_camping_PROOFS_internal_only-0282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08" t="25850" r="15463" b="16630"/>
          <a:stretch/>
        </p:blipFill>
        <p:spPr>
          <a:xfrm>
            <a:off x="4622799" y="0"/>
            <a:ext cx="4521201" cy="2522538"/>
          </a:xfrm>
          <a:prstGeom prst="rect">
            <a:avLst/>
          </a:prstGeom>
        </p:spPr>
      </p:pic>
      <p:pic>
        <p:nvPicPr>
          <p:cNvPr id="7" name="Picture 6" descr="pwr_camping_PROOFS_internal_only-0373.jpg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9713" r="3124" b="9263"/>
          <a:stretch/>
        </p:blipFill>
        <p:spPr>
          <a:xfrm>
            <a:off x="4622799" y="2622550"/>
            <a:ext cx="4521201" cy="2520950"/>
          </a:xfrm>
          <a:prstGeom prst="rect">
            <a:avLst/>
          </a:prstGeom>
        </p:spPr>
      </p:pic>
      <p:pic>
        <p:nvPicPr>
          <p:cNvPr id="8" name="Picture 7" descr="IMGL1176.jp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9" t="33561" b="30014"/>
          <a:stretch/>
        </p:blipFill>
        <p:spPr>
          <a:xfrm>
            <a:off x="-1" y="2622549"/>
            <a:ext cx="4521202" cy="2520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21685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Knog_PWR_brochure_screen_15mb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0909" y="-531093"/>
            <a:ext cx="9605818" cy="6235356"/>
          </a:xfrm>
          <a:prstGeom prst="rect">
            <a:avLst/>
          </a:prstGeom>
        </p:spPr>
      </p:pic>
      <p:sp>
        <p:nvSpPr>
          <p:cNvPr id="6" name="Frame 5"/>
          <p:cNvSpPr/>
          <p:nvPr/>
        </p:nvSpPr>
        <p:spPr>
          <a:xfrm>
            <a:off x="-17761" y="0"/>
            <a:ext cx="9161761" cy="5143500"/>
          </a:xfrm>
          <a:prstGeom prst="frame">
            <a:avLst>
              <a:gd name="adj1" fmla="val 4475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Title 3"/>
          <p:cNvSpPr txBox="1">
            <a:spLocks/>
          </p:cNvSpPr>
          <p:nvPr/>
        </p:nvSpPr>
        <p:spPr>
          <a:xfrm>
            <a:off x="4012093" y="1376729"/>
            <a:ext cx="1214901" cy="1985542"/>
          </a:xfrm>
          <a:prstGeom prst="rect">
            <a:avLst/>
          </a:prstGeom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atinLnBrk="1" hangingPunct="0">
              <a:lnSpc>
                <a:spcPct val="90000"/>
              </a:lnSpc>
              <a:spcBef>
                <a:spcPts val="0"/>
              </a:spcBef>
            </a:pPr>
            <a:endParaRPr lang="en-AU" sz="1050" dirty="0" smtClean="0">
              <a:solidFill>
                <a:srgbClr val="000000"/>
              </a:solidFill>
              <a:latin typeface="GothamMedium"/>
              <a:cs typeface="GothamMedium"/>
            </a:endParaRPr>
          </a:p>
          <a:p>
            <a:pPr latinLnBrk="1" hangingPunct="0">
              <a:lnSpc>
                <a:spcPct val="90000"/>
              </a:lnSpc>
              <a:spcBef>
                <a:spcPts val="0"/>
              </a:spcBef>
            </a:pPr>
            <a:endParaRPr lang="en-AU" sz="1050" dirty="0">
              <a:solidFill>
                <a:srgbClr val="000000"/>
              </a:solidFill>
              <a:latin typeface="GothamMedium"/>
              <a:cs typeface="GothamMedium"/>
            </a:endParaRPr>
          </a:p>
          <a:p>
            <a:pPr latinLnBrk="1" hangingPunct="0">
              <a:lnSpc>
                <a:spcPct val="90000"/>
              </a:lnSpc>
              <a:spcBef>
                <a:spcPts val="0"/>
              </a:spcBef>
            </a:pPr>
            <a:endParaRPr lang="en-AU" sz="1050" dirty="0" smtClean="0">
              <a:solidFill>
                <a:srgbClr val="000000"/>
              </a:solidFill>
              <a:latin typeface="GothamMedium"/>
              <a:cs typeface="GothamMedium"/>
            </a:endParaRPr>
          </a:p>
          <a:p>
            <a:pPr latinLnBrk="1" hangingPunct="0">
              <a:lnSpc>
                <a:spcPct val="90000"/>
              </a:lnSpc>
              <a:spcBef>
                <a:spcPts val="0"/>
              </a:spcBef>
            </a:pPr>
            <a:endParaRPr lang="en-AU" sz="1050" dirty="0">
              <a:solidFill>
                <a:srgbClr val="000000"/>
              </a:solidFill>
              <a:latin typeface="GothamMedium"/>
              <a:cs typeface="GothamMedium"/>
            </a:endParaRPr>
          </a:p>
          <a:p>
            <a:pPr latinLnBrk="1" hangingPunct="0">
              <a:lnSpc>
                <a:spcPct val="90000"/>
              </a:lnSpc>
              <a:spcBef>
                <a:spcPts val="0"/>
              </a:spcBef>
            </a:pPr>
            <a:endParaRPr lang="en-AU" sz="1050" dirty="0" smtClean="0">
              <a:solidFill>
                <a:srgbClr val="000000"/>
              </a:solidFill>
              <a:latin typeface="GothamMedium"/>
              <a:cs typeface="GothamMedium"/>
            </a:endParaRPr>
          </a:p>
          <a:p>
            <a:pPr latinLnBrk="1" hangingPunct="0">
              <a:lnSpc>
                <a:spcPct val="90000"/>
              </a:lnSpc>
              <a:spcBef>
                <a:spcPts val="0"/>
              </a:spcBef>
            </a:pPr>
            <a:endParaRPr lang="en-AU" sz="1050" dirty="0">
              <a:solidFill>
                <a:srgbClr val="000000"/>
              </a:solidFill>
              <a:latin typeface="GothamMedium"/>
              <a:cs typeface="GothamMedium"/>
            </a:endParaRPr>
          </a:p>
          <a:p>
            <a:pPr algn="l" latinLnBrk="1" hangingPunct="0">
              <a:lnSpc>
                <a:spcPct val="90000"/>
              </a:lnSpc>
              <a:spcBef>
                <a:spcPts val="0"/>
              </a:spcBef>
            </a:pPr>
            <a:r>
              <a:rPr lang="en-AU" sz="1050" dirty="0" smtClean="0">
                <a:solidFill>
                  <a:srgbClr val="000000"/>
                </a:solidFill>
                <a:latin typeface="GothamMedium"/>
                <a:cs typeface="GothamMedium"/>
              </a:rPr>
              <a:t>&lt;6 products</a:t>
            </a:r>
          </a:p>
          <a:p>
            <a:pPr algn="r" latinLnBrk="1" hangingPunct="0">
              <a:lnSpc>
                <a:spcPct val="90000"/>
              </a:lnSpc>
              <a:spcBef>
                <a:spcPts val="0"/>
              </a:spcBef>
            </a:pPr>
            <a:endParaRPr lang="en-AU" sz="1050" dirty="0">
              <a:solidFill>
                <a:srgbClr val="000000"/>
              </a:solidFill>
              <a:latin typeface="GothamMedium"/>
              <a:cs typeface="GothamMedium"/>
            </a:endParaRPr>
          </a:p>
          <a:p>
            <a:pPr algn="r" latinLnBrk="1" hangingPunct="0">
              <a:lnSpc>
                <a:spcPct val="90000"/>
              </a:lnSpc>
              <a:spcBef>
                <a:spcPts val="0"/>
              </a:spcBef>
            </a:pPr>
            <a:r>
              <a:rPr lang="en-AU" sz="1050" dirty="0" smtClean="0">
                <a:solidFill>
                  <a:srgbClr val="000000"/>
                </a:solidFill>
                <a:latin typeface="GothamMedium"/>
                <a:cs typeface="GothamMedium"/>
              </a:rPr>
              <a:t>8 </a:t>
            </a:r>
            <a:r>
              <a:rPr lang="en-AU" sz="1050" dirty="0">
                <a:solidFill>
                  <a:srgbClr val="000000"/>
                </a:solidFill>
                <a:latin typeface="GothamMedium"/>
                <a:cs typeface="GothamMedium"/>
              </a:rPr>
              <a:t>products &gt;</a:t>
            </a:r>
          </a:p>
          <a:p>
            <a:pPr latinLnBrk="1" hangingPunct="0">
              <a:lnSpc>
                <a:spcPct val="90000"/>
              </a:lnSpc>
              <a:spcBef>
                <a:spcPts val="0"/>
              </a:spcBef>
            </a:pPr>
            <a:endParaRPr lang="en-AU" sz="1050" dirty="0" smtClean="0">
              <a:solidFill>
                <a:srgbClr val="000000"/>
              </a:solidFill>
              <a:latin typeface="GothamMedium"/>
              <a:cs typeface="GothamMedium"/>
            </a:endParaRPr>
          </a:p>
          <a:p>
            <a:pPr algn="l" latinLnBrk="1" hangingPunct="0">
              <a:lnSpc>
                <a:spcPct val="90000"/>
              </a:lnSpc>
              <a:spcBef>
                <a:spcPts val="0"/>
              </a:spcBef>
            </a:pPr>
            <a:r>
              <a:rPr lang="en-AU" sz="1050" dirty="0" smtClean="0">
                <a:solidFill>
                  <a:srgbClr val="000000"/>
                </a:solidFill>
                <a:latin typeface="GothamMedium"/>
                <a:cs typeface="GothamMedium"/>
              </a:rPr>
              <a:t>&lt; 6 batteries</a:t>
            </a:r>
          </a:p>
          <a:p>
            <a:pPr latinLnBrk="1" hangingPunct="0">
              <a:lnSpc>
                <a:spcPct val="90000"/>
              </a:lnSpc>
              <a:spcBef>
                <a:spcPts val="0"/>
              </a:spcBef>
            </a:pPr>
            <a:endParaRPr lang="en-AU" sz="1050" dirty="0">
              <a:solidFill>
                <a:srgbClr val="000000"/>
              </a:solidFill>
              <a:latin typeface="GothamMedium"/>
              <a:cs typeface="GothamMedium"/>
            </a:endParaRPr>
          </a:p>
          <a:p>
            <a:pPr algn="r" latinLnBrk="1" hangingPunct="0">
              <a:lnSpc>
                <a:spcPct val="90000"/>
              </a:lnSpc>
              <a:spcBef>
                <a:spcPts val="0"/>
              </a:spcBef>
            </a:pPr>
            <a:r>
              <a:rPr lang="en-AU" sz="1050" u="sng" dirty="0" smtClean="0">
                <a:solidFill>
                  <a:srgbClr val="000000"/>
                </a:solidFill>
                <a:latin typeface="GothamBold"/>
                <a:cs typeface="GothamBold"/>
              </a:rPr>
              <a:t>1 PWR Bank</a:t>
            </a:r>
            <a:r>
              <a:rPr lang="en-AU" sz="1050" dirty="0" smtClean="0">
                <a:solidFill>
                  <a:srgbClr val="000000"/>
                </a:solidFill>
                <a:latin typeface="GothamBold"/>
                <a:cs typeface="GothamBold"/>
              </a:rPr>
              <a:t> &gt;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4012093" y="2224076"/>
            <a:ext cx="1214901" cy="0"/>
          </a:xfrm>
          <a:prstGeom prst="line">
            <a:avLst/>
          </a:prstGeom>
          <a:ln w="12700" cmpd="sng">
            <a:solidFill>
              <a:schemeClr val="tx1">
                <a:lumMod val="85000"/>
                <a:lumOff val="1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41072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wr_dock_insitu_landscape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957205"/>
            <a:ext cx="9144000" cy="6529647"/>
          </a:xfrm>
          <a:prstGeom prst="rect">
            <a:avLst/>
          </a:prstGeom>
        </p:spPr>
      </p:pic>
      <p:sp>
        <p:nvSpPr>
          <p:cNvPr id="6" name="Title 3"/>
          <p:cNvSpPr txBox="1">
            <a:spLocks/>
          </p:cNvSpPr>
          <p:nvPr/>
        </p:nvSpPr>
        <p:spPr>
          <a:xfrm>
            <a:off x="139813" y="114300"/>
            <a:ext cx="8887625" cy="547840"/>
          </a:xfrm>
          <a:prstGeom prst="rect">
            <a:avLst/>
          </a:prstGeom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atinLnBrk="1" hangingPunct="0">
              <a:lnSpc>
                <a:spcPct val="80000"/>
              </a:lnSpc>
              <a:spcBef>
                <a:spcPts val="0"/>
              </a:spcBef>
            </a:pPr>
            <a:r>
              <a:rPr 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Gotham"/>
                <a:cs typeface="Gotham"/>
              </a:rPr>
              <a:t>THE FUTURE</a:t>
            </a:r>
          </a:p>
          <a:p>
            <a:pPr latinLnBrk="1" hangingPunct="0">
              <a:lnSpc>
                <a:spcPct val="80000"/>
              </a:lnSpc>
              <a:spcBef>
                <a:spcPts val="0"/>
              </a:spcBef>
            </a:pPr>
            <a:r>
              <a:rPr lang="en-A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Gotham"/>
                <a:cs typeface="Gotham"/>
              </a:rPr>
              <a:t>AND THERE’S MORE</a:t>
            </a:r>
            <a:endParaRPr lang="en-US" sz="2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Gotham"/>
              <a:cs typeface="Gotham"/>
            </a:endParaRPr>
          </a:p>
        </p:txBody>
      </p:sp>
      <p:sp>
        <p:nvSpPr>
          <p:cNvPr id="7" name="Title 3"/>
          <p:cNvSpPr txBox="1">
            <a:spLocks/>
          </p:cNvSpPr>
          <p:nvPr/>
        </p:nvSpPr>
        <p:spPr>
          <a:xfrm>
            <a:off x="536238" y="2193768"/>
            <a:ext cx="2928264" cy="1258419"/>
          </a:xfrm>
          <a:prstGeom prst="rect">
            <a:avLst/>
          </a:prstGeom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algn="l" latinLnBrk="1" hangingPunct="0">
              <a:lnSpc>
                <a:spcPct val="90000"/>
              </a:lnSpc>
              <a:spcBef>
                <a:spcPts val="0"/>
              </a:spcBef>
            </a:pPr>
            <a:r>
              <a:rPr lang="en-AU" sz="1050" dirty="0" smtClean="0">
                <a:solidFill>
                  <a:schemeClr val="bg1">
                    <a:lumMod val="95000"/>
                  </a:schemeClr>
                </a:solidFill>
                <a:latin typeface="GothamMedium"/>
                <a:cs typeface="GothamMedium"/>
              </a:rPr>
              <a:t>Beyond the products we’ve shown you, </a:t>
            </a:r>
          </a:p>
          <a:p>
            <a:pPr algn="l" latinLnBrk="1" hangingPunct="0">
              <a:lnSpc>
                <a:spcPct val="90000"/>
              </a:lnSpc>
              <a:spcBef>
                <a:spcPts val="0"/>
              </a:spcBef>
            </a:pPr>
            <a:r>
              <a:rPr lang="en-AU" sz="1050" dirty="0" smtClean="0">
                <a:solidFill>
                  <a:schemeClr val="bg1">
                    <a:lumMod val="95000"/>
                  </a:schemeClr>
                </a:solidFill>
                <a:latin typeface="GothamMedium"/>
                <a:cs typeface="GothamMedium"/>
              </a:rPr>
              <a:t>there are more we haven’t! 240V PWR </a:t>
            </a:r>
          </a:p>
          <a:p>
            <a:pPr algn="l" latinLnBrk="1" hangingPunct="0">
              <a:lnSpc>
                <a:spcPct val="90000"/>
              </a:lnSpc>
              <a:spcBef>
                <a:spcPts val="0"/>
              </a:spcBef>
            </a:pPr>
            <a:r>
              <a:rPr lang="en-AU" sz="1050" dirty="0" smtClean="0">
                <a:solidFill>
                  <a:schemeClr val="bg1">
                    <a:lumMod val="95000"/>
                  </a:schemeClr>
                </a:solidFill>
                <a:latin typeface="GothamMedium"/>
                <a:cs typeface="GothamMedium"/>
              </a:rPr>
              <a:t>Inverters, PWR Dynamo hubs, bike multi- tools and additional PWR </a:t>
            </a:r>
            <a:r>
              <a:rPr lang="en-AU" sz="1050" dirty="0" err="1" smtClean="0">
                <a:solidFill>
                  <a:schemeClr val="bg1">
                    <a:lumMod val="95000"/>
                  </a:schemeClr>
                </a:solidFill>
                <a:latin typeface="GothamMedium"/>
                <a:cs typeface="GothamMedium"/>
              </a:rPr>
              <a:t>Lightheads</a:t>
            </a:r>
            <a:r>
              <a:rPr lang="en-AU" sz="1050" dirty="0" smtClean="0">
                <a:solidFill>
                  <a:schemeClr val="bg1">
                    <a:lumMod val="95000"/>
                  </a:schemeClr>
                </a:solidFill>
                <a:latin typeface="GothamMedium"/>
                <a:cs typeface="GothamMedium"/>
              </a:rPr>
              <a:t> </a:t>
            </a:r>
            <a:r>
              <a:rPr lang="en-AU" sz="1050" dirty="0" err="1" smtClean="0">
                <a:solidFill>
                  <a:schemeClr val="bg1">
                    <a:lumMod val="95000"/>
                  </a:schemeClr>
                </a:solidFill>
                <a:latin typeface="GothamMedium"/>
                <a:cs typeface="GothamMedium"/>
              </a:rPr>
              <a:t>withdifferent</a:t>
            </a:r>
            <a:r>
              <a:rPr lang="en-AU" sz="1050" dirty="0" smtClean="0">
                <a:solidFill>
                  <a:schemeClr val="bg1">
                    <a:lumMod val="95000"/>
                  </a:schemeClr>
                </a:solidFill>
                <a:latin typeface="GothamMedium"/>
                <a:cs typeface="GothamMedium"/>
              </a:rPr>
              <a:t> LED tech and beam angles. </a:t>
            </a:r>
          </a:p>
          <a:p>
            <a:pPr algn="l" latinLnBrk="1" hangingPunct="0">
              <a:lnSpc>
                <a:spcPct val="90000"/>
              </a:lnSpc>
              <a:spcBef>
                <a:spcPts val="0"/>
              </a:spcBef>
            </a:pPr>
            <a:endParaRPr lang="en-AU" sz="1050" dirty="0">
              <a:solidFill>
                <a:schemeClr val="bg1">
                  <a:lumMod val="95000"/>
                </a:schemeClr>
              </a:solidFill>
              <a:latin typeface="GothamMedium"/>
              <a:cs typeface="GothamMedium"/>
            </a:endParaRPr>
          </a:p>
          <a:p>
            <a:pPr algn="l" latinLnBrk="1" hangingPunct="0">
              <a:lnSpc>
                <a:spcPct val="90000"/>
              </a:lnSpc>
              <a:spcBef>
                <a:spcPts val="0"/>
              </a:spcBef>
            </a:pPr>
            <a:r>
              <a:rPr lang="en-AU" sz="1050" dirty="0" smtClean="0">
                <a:solidFill>
                  <a:schemeClr val="bg1">
                    <a:lumMod val="95000"/>
                  </a:schemeClr>
                </a:solidFill>
                <a:latin typeface="GothamMedium"/>
                <a:cs typeface="GothamMedium"/>
              </a:rPr>
              <a:t>Oh, and this PWR Dock to charge more </a:t>
            </a:r>
          </a:p>
          <a:p>
            <a:pPr algn="l" latinLnBrk="1" hangingPunct="0">
              <a:lnSpc>
                <a:spcPct val="90000"/>
              </a:lnSpc>
              <a:spcBef>
                <a:spcPts val="0"/>
              </a:spcBef>
            </a:pPr>
            <a:r>
              <a:rPr lang="en-AU" sz="1050" dirty="0" smtClean="0">
                <a:solidFill>
                  <a:schemeClr val="bg1">
                    <a:lumMod val="95000"/>
                  </a:schemeClr>
                </a:solidFill>
                <a:latin typeface="GothamMedium"/>
                <a:cs typeface="GothamMedium"/>
              </a:rPr>
              <a:t>than one battery at a time.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579438" y="2193768"/>
            <a:ext cx="2758911" cy="0"/>
          </a:xfrm>
          <a:prstGeom prst="line">
            <a:avLst/>
          </a:prstGeom>
          <a:ln w="12700" cmpd="sng"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81028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7-05-24 at 7.15.22 pm.pn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1"/>
            <a:ext cx="9144000" cy="5143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7310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139813" y="114300"/>
            <a:ext cx="8887625" cy="547840"/>
          </a:xfrm>
          <a:prstGeom prst="rect">
            <a:avLst/>
          </a:prstGeom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atinLnBrk="1" hangingPunct="0">
              <a:lnSpc>
                <a:spcPct val="80000"/>
              </a:lnSpc>
              <a:spcBef>
                <a:spcPts val="0"/>
              </a:spcBef>
            </a:pPr>
            <a:r>
              <a:rPr lang="en-US" sz="1200" dirty="0" smtClean="0">
                <a:solidFill>
                  <a:schemeClr val="bg1">
                    <a:lumMod val="85000"/>
                  </a:schemeClr>
                </a:solidFill>
                <a:latin typeface="Gotham"/>
                <a:cs typeface="Gotham"/>
              </a:rPr>
              <a:t>THE FUTURE</a:t>
            </a:r>
          </a:p>
          <a:p>
            <a:pPr latinLnBrk="1" hangingPunct="0">
              <a:lnSpc>
                <a:spcPct val="80000"/>
              </a:lnSpc>
              <a:spcBef>
                <a:spcPts val="0"/>
              </a:spcBef>
            </a:pPr>
            <a:r>
              <a:rPr lang="mr-IN" sz="2400" b="1" dirty="0" smtClean="0">
                <a:solidFill>
                  <a:schemeClr val="bg1">
                    <a:lumMod val="85000"/>
                  </a:schemeClr>
                </a:solidFill>
                <a:latin typeface="Gotham"/>
                <a:cs typeface="Gotham"/>
              </a:rPr>
              <a:t>…</a:t>
            </a:r>
            <a:r>
              <a:rPr lang="en-AU" sz="2400" b="1" dirty="0" smtClean="0">
                <a:solidFill>
                  <a:schemeClr val="bg1">
                    <a:lumMod val="85000"/>
                  </a:schemeClr>
                </a:solidFill>
                <a:latin typeface="Gotham"/>
                <a:cs typeface="Gotham"/>
              </a:rPr>
              <a:t>MUCH MORE</a:t>
            </a:r>
            <a:endParaRPr lang="en-US" sz="2400" b="1" dirty="0" smtClean="0">
              <a:solidFill>
                <a:schemeClr val="bg1">
                  <a:lumMod val="85000"/>
                </a:schemeClr>
              </a:solidFill>
              <a:latin typeface="Gotham"/>
              <a:cs typeface="Gotham"/>
            </a:endParaRPr>
          </a:p>
        </p:txBody>
      </p:sp>
      <p:sp>
        <p:nvSpPr>
          <p:cNvPr id="5" name="Title 3"/>
          <p:cNvSpPr txBox="1">
            <a:spLocks/>
          </p:cNvSpPr>
          <p:nvPr/>
        </p:nvSpPr>
        <p:spPr>
          <a:xfrm>
            <a:off x="3154055" y="955869"/>
            <a:ext cx="2928264" cy="531297"/>
          </a:xfrm>
          <a:prstGeom prst="rect">
            <a:avLst/>
          </a:prstGeom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atinLnBrk="1" hangingPunct="0">
              <a:lnSpc>
                <a:spcPct val="90000"/>
              </a:lnSpc>
              <a:spcBef>
                <a:spcPts val="0"/>
              </a:spcBef>
            </a:pPr>
            <a:r>
              <a:rPr lang="en-AU" sz="1050" dirty="0" smtClean="0">
                <a:solidFill>
                  <a:schemeClr val="bg1">
                    <a:lumMod val="95000"/>
                  </a:schemeClr>
                </a:solidFill>
                <a:latin typeface="GothamMedium"/>
                <a:cs typeface="GothamMedium"/>
              </a:rPr>
              <a:t>This was an introduction. These are the </a:t>
            </a:r>
          </a:p>
          <a:p>
            <a:pPr latinLnBrk="1" hangingPunct="0">
              <a:lnSpc>
                <a:spcPct val="90000"/>
              </a:lnSpc>
              <a:spcBef>
                <a:spcPts val="0"/>
              </a:spcBef>
            </a:pPr>
            <a:r>
              <a:rPr lang="en-AU" sz="1050" dirty="0" smtClean="0">
                <a:solidFill>
                  <a:schemeClr val="bg1">
                    <a:lumMod val="95000"/>
                  </a:schemeClr>
                </a:solidFill>
                <a:latin typeface="GothamMedium"/>
                <a:cs typeface="GothamMedium"/>
              </a:rPr>
              <a:t>best sales tools available to you, with </a:t>
            </a:r>
          </a:p>
          <a:p>
            <a:pPr latinLnBrk="1" hangingPunct="0">
              <a:lnSpc>
                <a:spcPct val="90000"/>
              </a:lnSpc>
              <a:spcBef>
                <a:spcPts val="0"/>
              </a:spcBef>
            </a:pPr>
            <a:r>
              <a:rPr lang="en-AU" sz="1050" dirty="0" smtClean="0">
                <a:solidFill>
                  <a:schemeClr val="bg1">
                    <a:lumMod val="95000"/>
                  </a:schemeClr>
                </a:solidFill>
                <a:latin typeface="GothamMedium"/>
                <a:cs typeface="GothamMedium"/>
              </a:rPr>
              <a:t>more detail and more eye candy </a:t>
            </a:r>
            <a:r>
              <a:rPr lang="mr-IN" sz="1050" dirty="0" smtClean="0">
                <a:solidFill>
                  <a:schemeClr val="bg1">
                    <a:lumMod val="95000"/>
                  </a:schemeClr>
                </a:solidFill>
                <a:latin typeface="GothamMedium"/>
                <a:cs typeface="GothamMedium"/>
              </a:rPr>
              <a:t>…</a:t>
            </a:r>
            <a:endParaRPr lang="en-AU" sz="1050" dirty="0" smtClean="0">
              <a:solidFill>
                <a:schemeClr val="bg1">
                  <a:lumMod val="95000"/>
                </a:schemeClr>
              </a:solidFill>
              <a:latin typeface="GothamMedium"/>
              <a:cs typeface="GothamMedium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3197255" y="955869"/>
            <a:ext cx="2758911" cy="0"/>
          </a:xfrm>
          <a:prstGeom prst="line">
            <a:avLst/>
          </a:prstGeom>
          <a:ln w="12700" cmpd="sng"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itle 3"/>
          <p:cNvSpPr txBox="1">
            <a:spLocks/>
          </p:cNvSpPr>
          <p:nvPr/>
        </p:nvSpPr>
        <p:spPr>
          <a:xfrm>
            <a:off x="375903" y="1972654"/>
            <a:ext cx="1978325" cy="360097"/>
          </a:xfrm>
          <a:prstGeom prst="rect">
            <a:avLst/>
          </a:prstGeom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atinLnBrk="1" hangingPunct="0">
              <a:lnSpc>
                <a:spcPct val="70000"/>
              </a:lnSpc>
              <a:spcBef>
                <a:spcPts val="0"/>
              </a:spcBef>
            </a:pPr>
            <a:r>
              <a:rPr lang="en-US" sz="1200" dirty="0" smtClean="0">
                <a:solidFill>
                  <a:schemeClr val="bg1"/>
                </a:solidFill>
                <a:latin typeface="Gotham"/>
                <a:cs typeface="Gotham"/>
              </a:rPr>
              <a:t>PWR CONFIGURATOR</a:t>
            </a:r>
          </a:p>
          <a:p>
            <a:pPr latinLnBrk="1" hangingPunct="0">
              <a:lnSpc>
                <a:spcPct val="70000"/>
              </a:lnSpc>
              <a:spcBef>
                <a:spcPts val="0"/>
              </a:spcBef>
            </a:pPr>
            <a:r>
              <a:rPr lang="en-US" sz="1200" dirty="0" smtClean="0">
                <a:solidFill>
                  <a:schemeClr val="bg1"/>
                </a:solidFill>
                <a:latin typeface="Gotham"/>
                <a:cs typeface="Gotham"/>
              </a:rPr>
              <a:t>(</a:t>
            </a:r>
            <a:r>
              <a:rPr lang="en-US" sz="1200" smtClean="0">
                <a:solidFill>
                  <a:schemeClr val="bg1"/>
                </a:solidFill>
                <a:latin typeface="Gotham"/>
                <a:cs typeface="Gotham"/>
              </a:rPr>
              <a:t>early June)</a:t>
            </a:r>
            <a:endParaRPr lang="en-US" sz="1800" dirty="0" smtClean="0">
              <a:solidFill>
                <a:schemeClr val="bg1"/>
              </a:solidFill>
              <a:latin typeface="Gotham"/>
              <a:cs typeface="Gotham"/>
            </a:endParaRPr>
          </a:p>
        </p:txBody>
      </p:sp>
      <p:sp>
        <p:nvSpPr>
          <p:cNvPr id="8" name="Title 3"/>
          <p:cNvSpPr txBox="1">
            <a:spLocks/>
          </p:cNvSpPr>
          <p:nvPr/>
        </p:nvSpPr>
        <p:spPr>
          <a:xfrm>
            <a:off x="3751154" y="1972654"/>
            <a:ext cx="1851224" cy="360097"/>
          </a:xfrm>
          <a:prstGeom prst="rect">
            <a:avLst/>
          </a:prstGeom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atinLnBrk="1" hangingPunct="0">
              <a:lnSpc>
                <a:spcPct val="70000"/>
              </a:lnSpc>
              <a:spcBef>
                <a:spcPts val="0"/>
              </a:spcBef>
            </a:pPr>
            <a:r>
              <a:rPr lang="en-US" sz="1200" dirty="0" smtClean="0">
                <a:solidFill>
                  <a:schemeClr val="bg1"/>
                </a:solidFill>
                <a:latin typeface="Gotham"/>
                <a:cs typeface="Gotham"/>
              </a:rPr>
              <a:t>KNOG.COM.AU/PWR</a:t>
            </a:r>
          </a:p>
          <a:p>
            <a:pPr latinLnBrk="1" hangingPunct="0">
              <a:lnSpc>
                <a:spcPct val="70000"/>
              </a:lnSpc>
              <a:spcBef>
                <a:spcPts val="0"/>
              </a:spcBef>
            </a:pPr>
            <a:r>
              <a:rPr lang="en-US" sz="1200" dirty="0" smtClean="0">
                <a:solidFill>
                  <a:schemeClr val="bg1"/>
                </a:solidFill>
                <a:latin typeface="Gotham"/>
                <a:cs typeface="Gotham"/>
              </a:rPr>
              <a:t>(early June)</a:t>
            </a:r>
            <a:endParaRPr lang="en-US" sz="1800" dirty="0" smtClean="0">
              <a:solidFill>
                <a:schemeClr val="bg1"/>
              </a:solidFill>
              <a:latin typeface="Gotham"/>
              <a:cs typeface="Gotham"/>
            </a:endParaRPr>
          </a:p>
        </p:txBody>
      </p:sp>
      <p:sp>
        <p:nvSpPr>
          <p:cNvPr id="9" name="Title 3"/>
          <p:cNvSpPr txBox="1">
            <a:spLocks/>
          </p:cNvSpPr>
          <p:nvPr/>
        </p:nvSpPr>
        <p:spPr>
          <a:xfrm>
            <a:off x="6999303" y="1972654"/>
            <a:ext cx="1664756" cy="360097"/>
          </a:xfrm>
          <a:prstGeom prst="rect">
            <a:avLst/>
          </a:prstGeom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atinLnBrk="1" hangingPunct="0">
              <a:lnSpc>
                <a:spcPct val="70000"/>
              </a:lnSpc>
              <a:spcBef>
                <a:spcPts val="0"/>
              </a:spcBef>
            </a:pPr>
            <a:r>
              <a:rPr lang="en-US" sz="1200" dirty="0" smtClean="0">
                <a:solidFill>
                  <a:schemeClr val="bg1"/>
                </a:solidFill>
                <a:latin typeface="Gotham"/>
                <a:cs typeface="Gotham"/>
              </a:rPr>
              <a:t>PWR BROCHURE</a:t>
            </a:r>
          </a:p>
          <a:p>
            <a:pPr latinLnBrk="1" hangingPunct="0">
              <a:lnSpc>
                <a:spcPct val="70000"/>
              </a:lnSpc>
              <a:spcBef>
                <a:spcPts val="0"/>
              </a:spcBef>
            </a:pPr>
            <a:r>
              <a:rPr lang="en-US" sz="1200" dirty="0" smtClean="0">
                <a:solidFill>
                  <a:schemeClr val="bg1"/>
                </a:solidFill>
                <a:latin typeface="Gotham"/>
                <a:cs typeface="Gotham"/>
              </a:rPr>
              <a:t>(now)</a:t>
            </a:r>
            <a:endParaRPr lang="en-US" sz="1800" dirty="0" smtClean="0">
              <a:solidFill>
                <a:schemeClr val="bg1"/>
              </a:solidFill>
              <a:latin typeface="Gotham"/>
              <a:cs typeface="Gotham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505498" y="1944288"/>
            <a:ext cx="1702594" cy="0"/>
          </a:xfrm>
          <a:prstGeom prst="line">
            <a:avLst/>
          </a:prstGeom>
          <a:ln w="127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792811" y="1942404"/>
            <a:ext cx="1619493" cy="2"/>
          </a:xfrm>
          <a:prstGeom prst="line">
            <a:avLst/>
          </a:prstGeom>
          <a:ln w="127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7176859" y="1931858"/>
            <a:ext cx="1313228" cy="2"/>
          </a:xfrm>
          <a:prstGeom prst="line">
            <a:avLst/>
          </a:prstGeom>
          <a:ln w="127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9" name="Picture 18" descr="PWR_mockup2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85241" y="2109404"/>
            <a:ext cx="4334421" cy="3034095"/>
          </a:xfrm>
          <a:prstGeom prst="rect">
            <a:avLst/>
          </a:prstGeom>
        </p:spPr>
      </p:pic>
      <p:pic>
        <p:nvPicPr>
          <p:cNvPr id="20" name="Picture 19" descr="no_mockup_5.jpg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1671" b="100000" l="9895" r="100000">
                        <a14:foregroundMark x1="70233" y1="81167" x2="98311" y2="94695"/>
                        <a14:foregroundMark x1="18584" y1="95358" x2="25422" y2="99867"/>
                        <a14:foregroundMark x1="10619" y1="21485" x2="12550" y2="38859"/>
                        <a14:foregroundMark x1="32985" y1="55968" x2="37168" y2="69629"/>
                        <a14:backgroundMark x1="69027" y1="24005" x2="71923" y2="67109"/>
                        <a14:backgroundMark x1="91959" y1="82483" x2="91959" y2="82483"/>
                        <a14:backgroundMark x1="79381" y1="80272" x2="97938" y2="89966"/>
                        <a14:backgroundMark x1="97526" y1="80612" x2="97526" y2="87415"/>
                        <a14:backgroundMark x1="10619" y1="96429" x2="15155" y2="98639"/>
                        <a14:backgroundMark x1="15361" y1="97109" x2="17320" y2="9932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5689"/>
          <a:stretch/>
        </p:blipFill>
        <p:spPr>
          <a:xfrm>
            <a:off x="-785644" y="2332751"/>
            <a:ext cx="4977312" cy="2856553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918" b="98913" l="2725" r="99913">
                        <a14:foregroundMark x1="87630" y1="84443" x2="87630" y2="84443"/>
                        <a14:foregroundMark x1="29628" y1="87500" x2="8478" y2="84443"/>
                        <a14:foregroundMark x1="73400" y1="73573" x2="26557" y2="71196"/>
                        <a14:foregroundMark x1="28849" y1="13247" x2="78763" y2="69973"/>
                        <a14:backgroundMark x1="9256" y1="74185" x2="9256" y2="74185"/>
                        <a14:backgroundMark x1="8478" y1="88655" x2="91090" y2="96535"/>
                        <a14:backgroundMark x1="83391" y1="75408" x2="98746" y2="77242"/>
                        <a14:backgroundMark x1="8867" y1="57948" x2="23486" y2="64538"/>
                        <a14:backgroundMark x1="15787" y1="70584" x2="4282" y2="79620"/>
                        <a14:backgroundMark x1="82223" y1="60938" x2="97967" y2="6759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14889" y="2203484"/>
            <a:ext cx="4026626" cy="2563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53831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ame 3"/>
          <p:cNvSpPr/>
          <p:nvPr/>
        </p:nvSpPr>
        <p:spPr>
          <a:xfrm>
            <a:off x="3801637" y="2186868"/>
            <a:ext cx="1540726" cy="769765"/>
          </a:xfrm>
          <a:prstGeom prst="frame">
            <a:avLst>
              <a:gd name="adj1" fmla="val 7666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GothamMedium"/>
                <a:cs typeface="GothamMedium"/>
              </a:rPr>
              <a:t>THE END</a:t>
            </a:r>
            <a:endParaRPr lang="en-US" dirty="0">
              <a:solidFill>
                <a:schemeClr val="bg1"/>
              </a:solidFill>
              <a:latin typeface="GothamMedium"/>
              <a:cs typeface="GothamMedium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732986" y="2953953"/>
            <a:ext cx="1711376" cy="41429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2000" rtlCol="0" anchor="t"/>
          <a:lstStyle/>
          <a:p>
            <a:pPr algn="ctr">
              <a:lnSpc>
                <a:spcPct val="80000"/>
              </a:lnSpc>
            </a:pPr>
            <a:r>
              <a:rPr lang="en-US" sz="1200" dirty="0" smtClean="0">
                <a:solidFill>
                  <a:schemeClr val="tx1"/>
                </a:solidFill>
                <a:latin typeface="Gotham"/>
                <a:cs typeface="Gotham"/>
              </a:rPr>
              <a:t>AN INTRODUCTION</a:t>
            </a:r>
          </a:p>
          <a:p>
            <a:pPr algn="ctr">
              <a:lnSpc>
                <a:spcPct val="80000"/>
              </a:lnSpc>
            </a:pPr>
            <a:endParaRPr lang="en-US" sz="1200" dirty="0">
              <a:solidFill>
                <a:schemeClr val="bg1"/>
              </a:solidFill>
              <a:latin typeface="Gotham"/>
              <a:cs typeface="Gotham"/>
            </a:endParaRPr>
          </a:p>
          <a:p>
            <a:pPr algn="ctr">
              <a:lnSpc>
                <a:spcPct val="80000"/>
              </a:lnSpc>
            </a:pPr>
            <a:endParaRPr lang="en-US" sz="1200" dirty="0" smtClean="0">
              <a:solidFill>
                <a:schemeClr val="bg1"/>
              </a:solidFill>
              <a:latin typeface="Gotham"/>
              <a:cs typeface="Gotham"/>
            </a:endParaRPr>
          </a:p>
          <a:p>
            <a:pPr algn="ctr">
              <a:lnSpc>
                <a:spcPct val="80000"/>
              </a:lnSpc>
            </a:pPr>
            <a:endParaRPr lang="en-US" sz="1200" dirty="0">
              <a:solidFill>
                <a:schemeClr val="bg1"/>
              </a:solidFill>
              <a:latin typeface="Gotham"/>
              <a:cs typeface="Gotham"/>
            </a:endParaRPr>
          </a:p>
          <a:p>
            <a:pPr algn="ctr">
              <a:lnSpc>
                <a:spcPct val="80000"/>
              </a:lnSpc>
            </a:pPr>
            <a:endParaRPr lang="en-US" sz="1200" dirty="0" smtClean="0">
              <a:solidFill>
                <a:schemeClr val="bg1"/>
              </a:solidFill>
              <a:latin typeface="Gotham"/>
              <a:cs typeface="Gotham"/>
            </a:endParaRPr>
          </a:p>
          <a:p>
            <a:pPr algn="ctr">
              <a:lnSpc>
                <a:spcPct val="80000"/>
              </a:lnSpc>
            </a:pPr>
            <a:endParaRPr lang="en-US" sz="1200" dirty="0">
              <a:solidFill>
                <a:schemeClr val="bg1"/>
              </a:solidFill>
              <a:latin typeface="Gotham"/>
              <a:cs typeface="Gotham"/>
            </a:endParaRPr>
          </a:p>
          <a:p>
            <a:pPr algn="ctr">
              <a:lnSpc>
                <a:spcPct val="80000"/>
              </a:lnSpc>
            </a:pPr>
            <a:endParaRPr lang="en-US" sz="1200" dirty="0" smtClean="0">
              <a:solidFill>
                <a:schemeClr val="bg1"/>
              </a:solidFill>
              <a:latin typeface="Gotham"/>
              <a:cs typeface="Gotham"/>
            </a:endParaRPr>
          </a:p>
          <a:p>
            <a:pPr algn="ctr">
              <a:lnSpc>
                <a:spcPct val="80000"/>
              </a:lnSpc>
            </a:pPr>
            <a:endParaRPr lang="en-US" sz="1200" dirty="0">
              <a:solidFill>
                <a:schemeClr val="bg1"/>
              </a:solidFill>
              <a:latin typeface="Gotham"/>
              <a:cs typeface="Gotham"/>
            </a:endParaRPr>
          </a:p>
          <a:p>
            <a:pPr algn="ctr">
              <a:lnSpc>
                <a:spcPct val="80000"/>
              </a:lnSpc>
            </a:pPr>
            <a:endParaRPr lang="en-US" sz="1200" dirty="0" smtClean="0">
              <a:solidFill>
                <a:schemeClr val="bg1"/>
              </a:solidFill>
              <a:latin typeface="Gotham"/>
              <a:cs typeface="Gotham"/>
            </a:endParaRPr>
          </a:p>
          <a:p>
            <a:pPr algn="ctr">
              <a:lnSpc>
                <a:spcPct val="80000"/>
              </a:lnSpc>
            </a:pPr>
            <a:endParaRPr lang="en-US" sz="1200" dirty="0">
              <a:solidFill>
                <a:schemeClr val="bg1"/>
              </a:solidFill>
              <a:latin typeface="Gotham"/>
              <a:cs typeface="Gotham"/>
            </a:endParaRPr>
          </a:p>
          <a:p>
            <a:pPr algn="ctr">
              <a:lnSpc>
                <a:spcPct val="80000"/>
              </a:lnSpc>
            </a:pPr>
            <a:endParaRPr lang="en-US" sz="1200" dirty="0" smtClean="0">
              <a:solidFill>
                <a:schemeClr val="bg1"/>
              </a:solidFill>
              <a:latin typeface="Gotham"/>
              <a:cs typeface="Gotham"/>
            </a:endParaRPr>
          </a:p>
          <a:p>
            <a:pPr algn="ctr">
              <a:lnSpc>
                <a:spcPct val="80000"/>
              </a:lnSpc>
            </a:pPr>
            <a:r>
              <a:rPr lang="en-US" sz="1200" dirty="0" smtClean="0">
                <a:solidFill>
                  <a:schemeClr val="bg1"/>
                </a:solidFill>
                <a:latin typeface="Gotham"/>
                <a:cs typeface="Gotham"/>
              </a:rPr>
              <a:t>[BUT NOT REALLY]</a:t>
            </a:r>
            <a:endParaRPr lang="en-US" sz="1200" dirty="0">
              <a:solidFill>
                <a:schemeClr val="bg1"/>
              </a:solidFill>
              <a:latin typeface="Gotham"/>
              <a:cs typeface="Gotham"/>
            </a:endParaRPr>
          </a:p>
          <a:p>
            <a:pPr algn="ctr">
              <a:lnSpc>
                <a:spcPct val="80000"/>
              </a:lnSpc>
            </a:pPr>
            <a:endParaRPr lang="en-US" sz="1200" dirty="0" smtClean="0">
              <a:solidFill>
                <a:schemeClr val="bg1"/>
              </a:solidFill>
              <a:latin typeface="Gotham"/>
              <a:cs typeface="Gotham"/>
            </a:endParaRPr>
          </a:p>
          <a:p>
            <a:pPr marL="514350" indent="-514350" algn="ctr">
              <a:lnSpc>
                <a:spcPct val="80000"/>
              </a:lnSpc>
              <a:buAutoNum type="arabicPeriod"/>
            </a:pPr>
            <a:endParaRPr lang="en-US" sz="1200" dirty="0">
              <a:solidFill>
                <a:schemeClr val="bg1"/>
              </a:solidFill>
              <a:latin typeface="Gotham"/>
              <a:cs typeface="Gotham"/>
            </a:endParaRPr>
          </a:p>
          <a:p>
            <a:pPr lvl="0" algn="ctr"/>
            <a:endParaRPr lang="en-US" sz="1200" dirty="0">
              <a:solidFill>
                <a:schemeClr val="bg1"/>
              </a:solidFill>
              <a:latin typeface="Gotham"/>
              <a:cs typeface="Gotham"/>
            </a:endParaRPr>
          </a:p>
          <a:p>
            <a:pPr algn="ctr"/>
            <a:endParaRPr lang="en-US" sz="1200" dirty="0">
              <a:solidFill>
                <a:schemeClr val="bg1"/>
              </a:solidFill>
              <a:latin typeface="Gotham"/>
              <a:cs typeface="Gotham"/>
            </a:endParaRPr>
          </a:p>
          <a:p>
            <a:pPr lvl="0" algn="ctr"/>
            <a:endParaRPr lang="en-US" sz="1200" dirty="0">
              <a:solidFill>
                <a:schemeClr val="bg1"/>
              </a:solidFill>
              <a:latin typeface="Gotham"/>
              <a:cs typeface="Gotham"/>
            </a:endParaRPr>
          </a:p>
          <a:p>
            <a:pPr algn="ctr"/>
            <a:endParaRPr lang="en-US" sz="1200" dirty="0">
              <a:solidFill>
                <a:schemeClr val="bg1"/>
              </a:solidFill>
              <a:latin typeface="Gotham"/>
              <a:cs typeface="Gotham"/>
            </a:endParaRPr>
          </a:p>
        </p:txBody>
      </p:sp>
      <p:pic>
        <p:nvPicPr>
          <p:cNvPr id="6" name="Picture 5" descr="Knog_logo_white_transparent.eps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4970" y="4023876"/>
            <a:ext cx="627621" cy="591610"/>
          </a:xfrm>
          <a:prstGeom prst="rect">
            <a:avLst/>
          </a:prstGeom>
        </p:spPr>
      </p:pic>
      <p:sp>
        <p:nvSpPr>
          <p:cNvPr id="7" name="Frame 6"/>
          <p:cNvSpPr/>
          <p:nvPr/>
        </p:nvSpPr>
        <p:spPr>
          <a:xfrm>
            <a:off x="-17761" y="0"/>
            <a:ext cx="9161761" cy="5143500"/>
          </a:xfrm>
          <a:prstGeom prst="frame">
            <a:avLst>
              <a:gd name="adj1" fmla="val 4475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92350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ame 6"/>
          <p:cNvSpPr/>
          <p:nvPr/>
        </p:nvSpPr>
        <p:spPr>
          <a:xfrm>
            <a:off x="-17761" y="0"/>
            <a:ext cx="9161761" cy="5143500"/>
          </a:xfrm>
          <a:prstGeom prst="frame">
            <a:avLst>
              <a:gd name="adj1" fmla="val 4475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pic>
        <p:nvPicPr>
          <p:cNvPr id="14" name="Picture 13" descr="Integrated_Small_Cap_Floating.188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203" y="657649"/>
            <a:ext cx="4868856" cy="5576156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>
            <a:off x="473507" y="511687"/>
            <a:ext cx="1582928" cy="0"/>
          </a:xfrm>
          <a:prstGeom prst="line">
            <a:avLst/>
          </a:prstGeom>
          <a:ln w="127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6951274" y="4399321"/>
            <a:ext cx="1582928" cy="0"/>
          </a:xfrm>
          <a:prstGeom prst="line">
            <a:avLst/>
          </a:prstGeom>
          <a:ln w="127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Frame 8"/>
          <p:cNvSpPr/>
          <p:nvPr/>
        </p:nvSpPr>
        <p:spPr>
          <a:xfrm>
            <a:off x="3801637" y="2186868"/>
            <a:ext cx="1540726" cy="769765"/>
          </a:xfrm>
          <a:prstGeom prst="frame">
            <a:avLst>
              <a:gd name="adj1" fmla="val 7666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GothamMedium"/>
                <a:cs typeface="GothamMedium"/>
              </a:rPr>
              <a:t>THE RANGE</a:t>
            </a:r>
            <a:endParaRPr lang="en-US" dirty="0">
              <a:solidFill>
                <a:schemeClr val="bg1"/>
              </a:solidFill>
              <a:latin typeface="GothamMedium"/>
              <a:cs typeface="GothamMedium"/>
            </a:endParaRPr>
          </a:p>
        </p:txBody>
      </p:sp>
      <p:sp>
        <p:nvSpPr>
          <p:cNvPr id="8" name="Title 3"/>
          <p:cNvSpPr txBox="1">
            <a:spLocks/>
          </p:cNvSpPr>
          <p:nvPr/>
        </p:nvSpPr>
        <p:spPr>
          <a:xfrm>
            <a:off x="415636" y="4399321"/>
            <a:ext cx="2537023" cy="323163"/>
          </a:xfrm>
          <a:prstGeom prst="rect">
            <a:avLst/>
          </a:prstGeom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algn="l" latinLnBrk="1" hangingPunct="0">
              <a:lnSpc>
                <a:spcPct val="70000"/>
              </a:lnSpc>
              <a:spcBef>
                <a:spcPts val="0"/>
              </a:spcBef>
            </a:pPr>
            <a:r>
              <a:rPr lang="en-US" sz="2000" dirty="0" smtClean="0">
                <a:solidFill>
                  <a:schemeClr val="bg1"/>
                </a:solidFill>
                <a:latin typeface="GothamBold"/>
                <a:cs typeface="GothamBold"/>
              </a:rPr>
              <a:t>“CHARGER”</a:t>
            </a:r>
            <a:endParaRPr lang="en-US" sz="3200" dirty="0" smtClean="0">
              <a:solidFill>
                <a:schemeClr val="bg1"/>
              </a:solidFill>
              <a:latin typeface="GothamBold"/>
              <a:cs typeface="GothamBold"/>
            </a:endParaRPr>
          </a:p>
        </p:txBody>
      </p:sp>
      <p:pic>
        <p:nvPicPr>
          <p:cNvPr id="16" name="Picture 15" descr="Small_Modular_Kit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67" t="17488" r="32689" b="13876"/>
          <a:stretch/>
        </p:blipFill>
        <p:spPr>
          <a:xfrm>
            <a:off x="5006752" y="741864"/>
            <a:ext cx="4633576" cy="4552690"/>
          </a:xfrm>
          <a:prstGeom prst="rect">
            <a:avLst/>
          </a:prstGeom>
        </p:spPr>
      </p:pic>
      <p:sp>
        <p:nvSpPr>
          <p:cNvPr id="11" name="Title 3"/>
          <p:cNvSpPr txBox="1">
            <a:spLocks/>
          </p:cNvSpPr>
          <p:nvPr/>
        </p:nvSpPr>
        <p:spPr>
          <a:xfrm>
            <a:off x="6171972" y="4403563"/>
            <a:ext cx="2537023" cy="323163"/>
          </a:xfrm>
          <a:prstGeom prst="rect">
            <a:avLst/>
          </a:prstGeom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algn="r" latinLnBrk="1" hangingPunct="0">
              <a:lnSpc>
                <a:spcPct val="70000"/>
              </a:lnSpc>
              <a:spcBef>
                <a:spcPts val="0"/>
              </a:spcBef>
            </a:pPr>
            <a:r>
              <a:rPr lang="en-US" sz="2000" dirty="0" smtClean="0">
                <a:solidFill>
                  <a:schemeClr val="bg1"/>
                </a:solidFill>
                <a:latin typeface="GothamBold"/>
                <a:cs typeface="GothamBold"/>
              </a:rPr>
              <a:t>“MODULAR”</a:t>
            </a:r>
            <a:endParaRPr lang="en-US" sz="3200" dirty="0" smtClean="0">
              <a:solidFill>
                <a:schemeClr val="bg1"/>
              </a:solidFill>
              <a:latin typeface="GothamBold"/>
              <a:cs typeface="GothamBold"/>
            </a:endParaRPr>
          </a:p>
        </p:txBody>
      </p:sp>
    </p:spTree>
    <p:extLst>
      <p:ext uri="{BB962C8B-B14F-4D97-AF65-F5344CB8AC3E}">
        <p14:creationId xmlns:p14="http://schemas.microsoft.com/office/powerpoint/2010/main" val="8110695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3"/>
          <p:cNvSpPr txBox="1">
            <a:spLocks/>
          </p:cNvSpPr>
          <p:nvPr/>
        </p:nvSpPr>
        <p:spPr>
          <a:xfrm>
            <a:off x="139813" y="114300"/>
            <a:ext cx="8887625" cy="547840"/>
          </a:xfrm>
          <a:prstGeom prst="rect">
            <a:avLst/>
          </a:prstGeom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atinLnBrk="1" hangingPunct="0">
              <a:lnSpc>
                <a:spcPct val="80000"/>
              </a:lnSpc>
              <a:spcBef>
                <a:spcPts val="0"/>
              </a:spcBef>
            </a:pPr>
            <a:r>
              <a:rPr lang="en-US" sz="1200" dirty="0" smtClean="0">
                <a:solidFill>
                  <a:schemeClr val="bg1"/>
                </a:solidFill>
                <a:latin typeface="Gotham"/>
                <a:cs typeface="Gotham"/>
              </a:rPr>
              <a:t>THE PWR RANGE</a:t>
            </a:r>
          </a:p>
          <a:p>
            <a:pPr latinLnBrk="1" hangingPunct="0">
              <a:lnSpc>
                <a:spcPct val="80000"/>
              </a:lnSpc>
              <a:spcBef>
                <a:spcPts val="0"/>
              </a:spcBef>
            </a:pPr>
            <a:r>
              <a:rPr lang="en-US" sz="2400" b="1" dirty="0" smtClean="0">
                <a:solidFill>
                  <a:schemeClr val="bg1"/>
                </a:solidFill>
                <a:latin typeface="Gotham"/>
                <a:cs typeface="Gotham"/>
              </a:rPr>
              <a:t>BIKE LIGHTS</a:t>
            </a:r>
          </a:p>
        </p:txBody>
      </p:sp>
      <p:sp>
        <p:nvSpPr>
          <p:cNvPr id="15" name="Title 3"/>
          <p:cNvSpPr txBox="1">
            <a:spLocks/>
          </p:cNvSpPr>
          <p:nvPr/>
        </p:nvSpPr>
        <p:spPr>
          <a:xfrm>
            <a:off x="77930" y="3832058"/>
            <a:ext cx="1855916" cy="371895"/>
          </a:xfrm>
          <a:prstGeom prst="rect">
            <a:avLst/>
          </a:prstGeom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atinLnBrk="1" hangingPunct="0">
              <a:lnSpc>
                <a:spcPct val="90000"/>
              </a:lnSpc>
              <a:spcBef>
                <a:spcPts val="0"/>
              </a:spcBef>
            </a:pPr>
            <a:r>
              <a:rPr lang="en-US" sz="1000" dirty="0" smtClean="0">
                <a:solidFill>
                  <a:schemeClr val="bg1"/>
                </a:solidFill>
                <a:latin typeface="GothamMedium"/>
                <a:cs typeface="GothamMedium"/>
              </a:rPr>
              <a:t>1800 Lm</a:t>
            </a:r>
          </a:p>
          <a:p>
            <a:pPr latinLnBrk="1" hangingPunct="0">
              <a:lnSpc>
                <a:spcPct val="90000"/>
              </a:lnSpc>
              <a:spcBef>
                <a:spcPts val="0"/>
              </a:spcBef>
            </a:pPr>
            <a:r>
              <a:rPr lang="en-US" sz="1000" dirty="0" smtClean="0">
                <a:solidFill>
                  <a:schemeClr val="bg1"/>
                </a:solidFill>
                <a:latin typeface="GothamMedium"/>
                <a:cs typeface="GothamMedium"/>
              </a:rPr>
              <a:t>10,000 </a:t>
            </a:r>
            <a:r>
              <a:rPr lang="en-US" sz="1000" dirty="0" err="1" smtClean="0">
                <a:solidFill>
                  <a:schemeClr val="bg1"/>
                </a:solidFill>
                <a:latin typeface="GothamMedium"/>
                <a:cs typeface="GothamMedium"/>
              </a:rPr>
              <a:t>mAh</a:t>
            </a:r>
            <a:r>
              <a:rPr lang="en-US" sz="1000" dirty="0" smtClean="0">
                <a:solidFill>
                  <a:schemeClr val="bg1"/>
                </a:solidFill>
                <a:latin typeface="GothamMedium"/>
                <a:cs typeface="GothamMedium"/>
              </a:rPr>
              <a:t> </a:t>
            </a:r>
          </a:p>
        </p:txBody>
      </p:sp>
      <p:sp>
        <p:nvSpPr>
          <p:cNvPr id="16" name="Title 3"/>
          <p:cNvSpPr txBox="1">
            <a:spLocks/>
          </p:cNvSpPr>
          <p:nvPr/>
        </p:nvSpPr>
        <p:spPr>
          <a:xfrm>
            <a:off x="2108861" y="3826996"/>
            <a:ext cx="1710522" cy="371895"/>
          </a:xfrm>
          <a:prstGeom prst="rect">
            <a:avLst/>
          </a:prstGeom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atinLnBrk="1" hangingPunct="0">
              <a:lnSpc>
                <a:spcPct val="90000"/>
              </a:lnSpc>
              <a:spcBef>
                <a:spcPts val="0"/>
              </a:spcBef>
            </a:pPr>
            <a:r>
              <a:rPr lang="en-US" sz="1000" dirty="0" smtClean="0">
                <a:solidFill>
                  <a:schemeClr val="bg1"/>
                </a:solidFill>
                <a:latin typeface="GothamMedium"/>
                <a:cs typeface="GothamMedium"/>
              </a:rPr>
              <a:t>1000 Lm</a:t>
            </a:r>
          </a:p>
          <a:p>
            <a:pPr latinLnBrk="1" hangingPunct="0">
              <a:lnSpc>
                <a:spcPct val="90000"/>
              </a:lnSpc>
              <a:spcBef>
                <a:spcPts val="0"/>
              </a:spcBef>
            </a:pPr>
            <a:r>
              <a:rPr lang="en-US" sz="1000" dirty="0" smtClean="0">
                <a:solidFill>
                  <a:schemeClr val="bg1"/>
                </a:solidFill>
                <a:latin typeface="GothamMedium"/>
                <a:cs typeface="GothamMedium"/>
              </a:rPr>
              <a:t>5000 </a:t>
            </a:r>
            <a:r>
              <a:rPr lang="en-US" sz="1000" dirty="0" err="1" smtClean="0">
                <a:solidFill>
                  <a:schemeClr val="bg1"/>
                </a:solidFill>
                <a:latin typeface="GothamMedium"/>
                <a:cs typeface="GothamMedium"/>
              </a:rPr>
              <a:t>mAh</a:t>
            </a:r>
            <a:r>
              <a:rPr lang="en-US" sz="1000" dirty="0" smtClean="0">
                <a:solidFill>
                  <a:schemeClr val="bg1"/>
                </a:solidFill>
                <a:latin typeface="GothamMedium"/>
                <a:cs typeface="GothamMedium"/>
              </a:rPr>
              <a:t> </a:t>
            </a:r>
          </a:p>
        </p:txBody>
      </p:sp>
      <p:sp>
        <p:nvSpPr>
          <p:cNvPr id="17" name="Title 3"/>
          <p:cNvSpPr txBox="1">
            <a:spLocks/>
          </p:cNvSpPr>
          <p:nvPr/>
        </p:nvSpPr>
        <p:spPr>
          <a:xfrm>
            <a:off x="3971783" y="3826996"/>
            <a:ext cx="1710522" cy="371895"/>
          </a:xfrm>
          <a:prstGeom prst="rect">
            <a:avLst/>
          </a:prstGeom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atinLnBrk="1" hangingPunct="0">
              <a:lnSpc>
                <a:spcPct val="90000"/>
              </a:lnSpc>
              <a:spcBef>
                <a:spcPts val="0"/>
              </a:spcBef>
            </a:pPr>
            <a:r>
              <a:rPr lang="en-US" sz="1000" dirty="0" smtClean="0">
                <a:solidFill>
                  <a:schemeClr val="bg1"/>
                </a:solidFill>
                <a:latin typeface="GothamMedium"/>
                <a:cs typeface="GothamMedium"/>
              </a:rPr>
              <a:t>600 Lm</a:t>
            </a:r>
          </a:p>
          <a:p>
            <a:pPr latinLnBrk="1" hangingPunct="0">
              <a:lnSpc>
                <a:spcPct val="90000"/>
              </a:lnSpc>
              <a:spcBef>
                <a:spcPts val="0"/>
              </a:spcBef>
            </a:pPr>
            <a:r>
              <a:rPr lang="en-US" sz="1000" dirty="0" smtClean="0">
                <a:solidFill>
                  <a:schemeClr val="bg1"/>
                </a:solidFill>
                <a:latin typeface="GothamMedium"/>
                <a:cs typeface="GothamMedium"/>
              </a:rPr>
              <a:t>3350 </a:t>
            </a:r>
            <a:r>
              <a:rPr lang="en-US" sz="1000" dirty="0" err="1" smtClean="0">
                <a:solidFill>
                  <a:schemeClr val="bg1"/>
                </a:solidFill>
                <a:latin typeface="GothamMedium"/>
                <a:cs typeface="GothamMedium"/>
              </a:rPr>
              <a:t>mAh</a:t>
            </a:r>
            <a:r>
              <a:rPr lang="en-US" sz="1000" dirty="0" smtClean="0">
                <a:solidFill>
                  <a:schemeClr val="bg1"/>
                </a:solidFill>
                <a:latin typeface="GothamMedium"/>
                <a:cs typeface="GothamMedium"/>
              </a:rPr>
              <a:t> </a:t>
            </a:r>
          </a:p>
        </p:txBody>
      </p:sp>
      <p:sp>
        <p:nvSpPr>
          <p:cNvPr id="18" name="Title 3"/>
          <p:cNvSpPr txBox="1">
            <a:spLocks/>
          </p:cNvSpPr>
          <p:nvPr/>
        </p:nvSpPr>
        <p:spPr>
          <a:xfrm>
            <a:off x="5766055" y="3832058"/>
            <a:ext cx="1710522" cy="371895"/>
          </a:xfrm>
          <a:prstGeom prst="rect">
            <a:avLst/>
          </a:prstGeom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atinLnBrk="1" hangingPunct="0">
              <a:lnSpc>
                <a:spcPct val="90000"/>
              </a:lnSpc>
              <a:spcBef>
                <a:spcPts val="0"/>
              </a:spcBef>
            </a:pPr>
            <a:r>
              <a:rPr lang="en-US" sz="1000" dirty="0" smtClean="0">
                <a:solidFill>
                  <a:schemeClr val="bg1"/>
                </a:solidFill>
                <a:latin typeface="GothamMedium"/>
                <a:cs typeface="GothamMedium"/>
              </a:rPr>
              <a:t>450 Lm</a:t>
            </a:r>
          </a:p>
          <a:p>
            <a:pPr latinLnBrk="1" hangingPunct="0">
              <a:lnSpc>
                <a:spcPct val="90000"/>
              </a:lnSpc>
              <a:spcBef>
                <a:spcPts val="0"/>
              </a:spcBef>
            </a:pPr>
            <a:r>
              <a:rPr lang="en-US" sz="1000" dirty="0" smtClean="0">
                <a:solidFill>
                  <a:schemeClr val="bg1"/>
                </a:solidFill>
                <a:latin typeface="GothamMedium"/>
                <a:cs typeface="GothamMedium"/>
              </a:rPr>
              <a:t>2200 </a:t>
            </a:r>
            <a:r>
              <a:rPr lang="en-US" sz="1000" dirty="0" err="1" smtClean="0">
                <a:solidFill>
                  <a:schemeClr val="bg1"/>
                </a:solidFill>
                <a:latin typeface="GothamMedium"/>
                <a:cs typeface="GothamMedium"/>
              </a:rPr>
              <a:t>mAh</a:t>
            </a:r>
            <a:r>
              <a:rPr lang="en-US" sz="1000" dirty="0" smtClean="0">
                <a:solidFill>
                  <a:schemeClr val="bg1"/>
                </a:solidFill>
                <a:latin typeface="GothamMedium"/>
                <a:cs typeface="GothamMedium"/>
              </a:rPr>
              <a:t> </a:t>
            </a:r>
          </a:p>
        </p:txBody>
      </p:sp>
      <p:sp>
        <p:nvSpPr>
          <p:cNvPr id="20" name="Title 3"/>
          <p:cNvSpPr txBox="1">
            <a:spLocks/>
          </p:cNvSpPr>
          <p:nvPr/>
        </p:nvSpPr>
        <p:spPr>
          <a:xfrm>
            <a:off x="7339351" y="3832058"/>
            <a:ext cx="1710522" cy="371895"/>
          </a:xfrm>
          <a:prstGeom prst="rect">
            <a:avLst/>
          </a:prstGeom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atinLnBrk="1" hangingPunct="0">
              <a:lnSpc>
                <a:spcPct val="90000"/>
              </a:lnSpc>
              <a:spcBef>
                <a:spcPts val="0"/>
              </a:spcBef>
            </a:pPr>
            <a:r>
              <a:rPr lang="en-US" sz="1000" dirty="0" smtClean="0">
                <a:solidFill>
                  <a:schemeClr val="bg1"/>
                </a:solidFill>
                <a:latin typeface="GothamMedium"/>
                <a:cs typeface="GothamMedium"/>
              </a:rPr>
              <a:t>450 Lm</a:t>
            </a:r>
          </a:p>
          <a:p>
            <a:pPr latinLnBrk="1" hangingPunct="0">
              <a:lnSpc>
                <a:spcPct val="90000"/>
              </a:lnSpc>
              <a:spcBef>
                <a:spcPts val="0"/>
              </a:spcBef>
            </a:pPr>
            <a:r>
              <a:rPr lang="en-US" sz="1000" dirty="0" smtClean="0">
                <a:solidFill>
                  <a:schemeClr val="bg1"/>
                </a:solidFill>
                <a:latin typeface="GothamMedium"/>
                <a:cs typeface="GothamMedium"/>
              </a:rPr>
              <a:t>850 </a:t>
            </a:r>
            <a:r>
              <a:rPr lang="en-US" sz="1000" dirty="0" err="1" smtClean="0">
                <a:solidFill>
                  <a:schemeClr val="bg1"/>
                </a:solidFill>
                <a:latin typeface="GothamMedium"/>
                <a:cs typeface="GothamMedium"/>
              </a:rPr>
              <a:t>mAh</a:t>
            </a:r>
            <a:r>
              <a:rPr lang="en-US" sz="1000" dirty="0" smtClean="0">
                <a:solidFill>
                  <a:schemeClr val="bg1"/>
                </a:solidFill>
                <a:latin typeface="GothamMedium"/>
                <a:cs typeface="GothamMedium"/>
              </a:rPr>
              <a:t> </a:t>
            </a:r>
          </a:p>
        </p:txBody>
      </p:sp>
      <p:sp>
        <p:nvSpPr>
          <p:cNvPr id="2" name="Left Bracket 1"/>
          <p:cNvSpPr/>
          <p:nvPr/>
        </p:nvSpPr>
        <p:spPr>
          <a:xfrm rot="16200000">
            <a:off x="2992778" y="1431739"/>
            <a:ext cx="68010" cy="5602315"/>
          </a:xfrm>
          <a:prstGeom prst="leftBracket">
            <a:avLst>
              <a:gd name="adj" fmla="val 0"/>
            </a:avLst>
          </a:prstGeom>
          <a:ln w="3175" cmpd="sng"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itle 3"/>
          <p:cNvSpPr txBox="1">
            <a:spLocks/>
          </p:cNvSpPr>
          <p:nvPr/>
        </p:nvSpPr>
        <p:spPr>
          <a:xfrm>
            <a:off x="2460611" y="4287722"/>
            <a:ext cx="1855916" cy="233395"/>
          </a:xfrm>
          <a:prstGeom prst="rect">
            <a:avLst/>
          </a:prstGeom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algn="l" latinLnBrk="1" hangingPunct="0">
              <a:lnSpc>
                <a:spcPct val="80000"/>
              </a:lnSpc>
              <a:spcBef>
                <a:spcPts val="0"/>
              </a:spcBef>
            </a:pPr>
            <a:r>
              <a:rPr lang="en-US" sz="1050" dirty="0" smtClean="0">
                <a:solidFill>
                  <a:schemeClr val="bg1"/>
                </a:solidFill>
                <a:latin typeface="GothamBook"/>
                <a:cs typeface="GothamBook"/>
              </a:rPr>
              <a:t>“modular” lights</a:t>
            </a:r>
          </a:p>
        </p:txBody>
      </p:sp>
      <p:sp>
        <p:nvSpPr>
          <p:cNvPr id="24" name="Left Bracket 23"/>
          <p:cNvSpPr/>
          <p:nvPr/>
        </p:nvSpPr>
        <p:spPr>
          <a:xfrm rot="16200000">
            <a:off x="7395451" y="2684432"/>
            <a:ext cx="68011" cy="3096928"/>
          </a:xfrm>
          <a:prstGeom prst="leftBracket">
            <a:avLst>
              <a:gd name="adj" fmla="val 0"/>
            </a:avLst>
          </a:prstGeom>
          <a:ln w="3175" cmpd="sng"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itle 3"/>
          <p:cNvSpPr txBox="1">
            <a:spLocks/>
          </p:cNvSpPr>
          <p:nvPr/>
        </p:nvSpPr>
        <p:spPr>
          <a:xfrm>
            <a:off x="7029258" y="4298269"/>
            <a:ext cx="1211619" cy="226983"/>
          </a:xfrm>
          <a:prstGeom prst="rect">
            <a:avLst/>
          </a:prstGeom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algn="l" latinLnBrk="1" hangingPunct="0">
              <a:lnSpc>
                <a:spcPct val="80000"/>
              </a:lnSpc>
              <a:spcBef>
                <a:spcPts val="0"/>
              </a:spcBef>
            </a:pPr>
            <a:r>
              <a:rPr lang="en-US" sz="1050" dirty="0" smtClean="0">
                <a:solidFill>
                  <a:schemeClr val="bg1"/>
                </a:solidFill>
                <a:latin typeface="GothamBook"/>
                <a:cs typeface="GothamBook"/>
              </a:rPr>
              <a:t>“charger” lights</a:t>
            </a:r>
          </a:p>
        </p:txBody>
      </p:sp>
      <p:pic>
        <p:nvPicPr>
          <p:cNvPr id="28" name="Picture 27" descr="pwr_commuter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4972" y="1140875"/>
            <a:ext cx="1342949" cy="252079"/>
          </a:xfrm>
          <a:prstGeom prst="rect">
            <a:avLst/>
          </a:prstGeom>
        </p:spPr>
      </p:pic>
      <p:pic>
        <p:nvPicPr>
          <p:cNvPr id="3" name="Picture 2" descr="pwr_rider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2560" y="1139368"/>
            <a:ext cx="901638" cy="253586"/>
          </a:xfrm>
          <a:prstGeom prst="rect">
            <a:avLst/>
          </a:prstGeom>
        </p:spPr>
      </p:pic>
      <p:pic>
        <p:nvPicPr>
          <p:cNvPr id="19" name="Picture 18" descr="pwr_road_logo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9880" y="1152702"/>
            <a:ext cx="879395" cy="253586"/>
          </a:xfrm>
          <a:prstGeom prst="rect">
            <a:avLst/>
          </a:prstGeom>
        </p:spPr>
      </p:pic>
      <p:pic>
        <p:nvPicPr>
          <p:cNvPr id="21" name="Picture 20" descr="pwr_trail_logo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294" y="1140877"/>
            <a:ext cx="850557" cy="265411"/>
          </a:xfrm>
          <a:prstGeom prst="rect">
            <a:avLst/>
          </a:prstGeom>
        </p:spPr>
      </p:pic>
      <p:pic>
        <p:nvPicPr>
          <p:cNvPr id="22" name="Picture 21" descr="pwr_mountain_logo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786" y="1133889"/>
            <a:ext cx="1331478" cy="266920"/>
          </a:xfrm>
          <a:prstGeom prst="rect">
            <a:avLst/>
          </a:prstGeom>
        </p:spPr>
      </p:pic>
      <p:pic>
        <p:nvPicPr>
          <p:cNvPr id="32" name="Picture 31" descr="Small_Modular_Kit.png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67" t="17488" r="32689" b="13876"/>
          <a:stretch/>
        </p:blipFill>
        <p:spPr>
          <a:xfrm>
            <a:off x="3865385" y="1585286"/>
            <a:ext cx="1684543" cy="1655137"/>
          </a:xfrm>
          <a:prstGeom prst="rect">
            <a:avLst/>
          </a:prstGeom>
        </p:spPr>
      </p:pic>
      <p:pic>
        <p:nvPicPr>
          <p:cNvPr id="33" name="Picture 32" descr="Medium_Modular_Kit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186" y="1199550"/>
            <a:ext cx="4636943" cy="2412660"/>
          </a:xfrm>
          <a:prstGeom prst="rect">
            <a:avLst/>
          </a:prstGeom>
        </p:spPr>
      </p:pic>
      <p:pic>
        <p:nvPicPr>
          <p:cNvPr id="36" name="Picture 35" descr="Modular_Large_Kit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63312" y="1315923"/>
            <a:ext cx="4321083" cy="2249439"/>
          </a:xfrm>
          <a:prstGeom prst="rect">
            <a:avLst/>
          </a:prstGeom>
        </p:spPr>
      </p:pic>
      <p:pic>
        <p:nvPicPr>
          <p:cNvPr id="37" name="Picture 36" descr="PWR_Commuter_DualHole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8015" y="1125481"/>
            <a:ext cx="4307151" cy="2241625"/>
          </a:xfrm>
          <a:prstGeom prst="rect">
            <a:avLst/>
          </a:prstGeom>
        </p:spPr>
      </p:pic>
      <p:pic>
        <p:nvPicPr>
          <p:cNvPr id="5" name="Picture 4" descr="PWR_Rider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4440" y="1278419"/>
            <a:ext cx="2569740" cy="2333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0746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Picture 45" descr="Large_Powerbank_edited_CMYK 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207" y="1498817"/>
            <a:ext cx="1754834" cy="1329784"/>
          </a:xfrm>
          <a:prstGeom prst="rect">
            <a:avLst/>
          </a:prstGeom>
        </p:spPr>
      </p:pic>
      <p:pic>
        <p:nvPicPr>
          <p:cNvPr id="33" name="Picture 32" descr="Integrated_Large.Floating_Cap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0237" y="1133889"/>
            <a:ext cx="2075857" cy="2180632"/>
          </a:xfrm>
          <a:prstGeom prst="rect">
            <a:avLst/>
          </a:prstGeom>
        </p:spPr>
      </p:pic>
      <p:pic>
        <p:nvPicPr>
          <p:cNvPr id="13" name="Picture 12" descr="Integrated_Small_Cap_Floating.188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3250" y="1383650"/>
            <a:ext cx="1685955" cy="1930871"/>
          </a:xfrm>
          <a:prstGeom prst="rect">
            <a:avLst/>
          </a:prstGeom>
        </p:spPr>
      </p:pic>
      <p:pic>
        <p:nvPicPr>
          <p:cNvPr id="52" name="Picture 51" descr="Side_Mount.BLACK_PINS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337" y="3630516"/>
            <a:ext cx="951702" cy="1402292"/>
          </a:xfrm>
          <a:prstGeom prst="rect">
            <a:avLst/>
          </a:prstGeom>
        </p:spPr>
      </p:pic>
      <p:pic>
        <p:nvPicPr>
          <p:cNvPr id="12" name="Picture 11" descr="Side_Mount.BLACK_PINS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4476" y="3630516"/>
            <a:ext cx="951702" cy="1402292"/>
          </a:xfrm>
          <a:prstGeom prst="rect">
            <a:avLst/>
          </a:prstGeom>
        </p:spPr>
      </p:pic>
      <p:sp>
        <p:nvSpPr>
          <p:cNvPr id="9" name="Title 3"/>
          <p:cNvSpPr txBox="1">
            <a:spLocks/>
          </p:cNvSpPr>
          <p:nvPr/>
        </p:nvSpPr>
        <p:spPr>
          <a:xfrm>
            <a:off x="139813" y="114300"/>
            <a:ext cx="8887625" cy="547840"/>
          </a:xfrm>
          <a:prstGeom prst="rect">
            <a:avLst/>
          </a:prstGeom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atinLnBrk="1" hangingPunct="0">
              <a:lnSpc>
                <a:spcPct val="80000"/>
              </a:lnSpc>
              <a:spcBef>
                <a:spcPts val="0"/>
              </a:spcBef>
            </a:pPr>
            <a:r>
              <a:rPr lang="en-US" sz="1200" dirty="0" smtClean="0">
                <a:solidFill>
                  <a:schemeClr val="bg1"/>
                </a:solidFill>
                <a:latin typeface="Gotham"/>
                <a:cs typeface="Gotham"/>
              </a:rPr>
              <a:t>BIKE LIGHTS RANGE</a:t>
            </a:r>
            <a:endParaRPr lang="en-US" sz="1200" dirty="0" smtClean="0">
              <a:solidFill>
                <a:schemeClr val="bg1"/>
              </a:solidFill>
              <a:latin typeface="Gotham"/>
              <a:cs typeface="Gotham"/>
            </a:endParaRPr>
          </a:p>
          <a:p>
            <a:pPr latinLnBrk="1" hangingPunct="0">
              <a:lnSpc>
                <a:spcPct val="80000"/>
              </a:lnSpc>
              <a:spcBef>
                <a:spcPts val="0"/>
              </a:spcBef>
            </a:pPr>
            <a:r>
              <a:rPr lang="en-US" sz="2400" b="1" dirty="0" smtClean="0">
                <a:solidFill>
                  <a:schemeClr val="bg1"/>
                </a:solidFill>
                <a:latin typeface="Gotham"/>
                <a:cs typeface="Gotham"/>
              </a:rPr>
              <a:t>MADE UP OF</a:t>
            </a:r>
            <a:r>
              <a:rPr lang="mr-IN" sz="2400" b="1" dirty="0" smtClean="0">
                <a:solidFill>
                  <a:schemeClr val="bg1"/>
                </a:solidFill>
                <a:latin typeface="Gotham"/>
                <a:cs typeface="Gotham"/>
              </a:rPr>
              <a:t>…</a:t>
            </a:r>
            <a:endParaRPr lang="en-US" sz="2400" b="1" dirty="0" smtClean="0">
              <a:solidFill>
                <a:schemeClr val="bg1"/>
              </a:solidFill>
              <a:latin typeface="Gotham"/>
              <a:cs typeface="Gotham"/>
            </a:endParaRPr>
          </a:p>
        </p:txBody>
      </p:sp>
      <p:sp>
        <p:nvSpPr>
          <p:cNvPr id="15" name="Title 3"/>
          <p:cNvSpPr txBox="1">
            <a:spLocks/>
          </p:cNvSpPr>
          <p:nvPr/>
        </p:nvSpPr>
        <p:spPr>
          <a:xfrm>
            <a:off x="351249" y="2497509"/>
            <a:ext cx="1855916" cy="233395"/>
          </a:xfrm>
          <a:prstGeom prst="rect">
            <a:avLst/>
          </a:prstGeom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algn="l" latinLnBrk="1" hangingPunct="0">
              <a:lnSpc>
                <a:spcPct val="80000"/>
              </a:lnSpc>
              <a:spcBef>
                <a:spcPts val="0"/>
              </a:spcBef>
            </a:pPr>
            <a:r>
              <a:rPr lang="en-US" sz="1050" dirty="0" smtClean="0">
                <a:solidFill>
                  <a:schemeClr val="bg1"/>
                </a:solidFill>
                <a:latin typeface="GothamThin"/>
                <a:cs typeface="GothamThin"/>
              </a:rPr>
              <a:t>PWR Bank 10000 </a:t>
            </a:r>
            <a:r>
              <a:rPr lang="en-US" sz="1050" dirty="0" err="1" smtClean="0">
                <a:solidFill>
                  <a:schemeClr val="bg1"/>
                </a:solidFill>
                <a:latin typeface="GothamThin"/>
                <a:cs typeface="GothamThin"/>
              </a:rPr>
              <a:t>mAh</a:t>
            </a:r>
            <a:endParaRPr lang="en-US" sz="1050" dirty="0" smtClean="0">
              <a:solidFill>
                <a:schemeClr val="bg1"/>
              </a:solidFill>
              <a:latin typeface="GothamThin"/>
              <a:cs typeface="GothamThin"/>
            </a:endParaRPr>
          </a:p>
        </p:txBody>
      </p:sp>
      <p:sp>
        <p:nvSpPr>
          <p:cNvPr id="22" name="Title 3"/>
          <p:cNvSpPr txBox="1">
            <a:spLocks/>
          </p:cNvSpPr>
          <p:nvPr/>
        </p:nvSpPr>
        <p:spPr>
          <a:xfrm>
            <a:off x="351249" y="3561724"/>
            <a:ext cx="2006658" cy="226983"/>
          </a:xfrm>
          <a:prstGeom prst="rect">
            <a:avLst/>
          </a:prstGeom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algn="l" latinLnBrk="1" hangingPunct="0">
              <a:lnSpc>
                <a:spcPct val="80000"/>
              </a:lnSpc>
              <a:spcBef>
                <a:spcPts val="0"/>
              </a:spcBef>
            </a:pPr>
            <a:r>
              <a:rPr lang="en-US" sz="1050" dirty="0" smtClean="0">
                <a:solidFill>
                  <a:schemeClr val="bg1"/>
                </a:solidFill>
                <a:latin typeface="GothamThin"/>
                <a:cs typeface="GothamThin"/>
              </a:rPr>
              <a:t>PWR </a:t>
            </a:r>
            <a:r>
              <a:rPr lang="en-US" sz="1050" dirty="0" err="1" smtClean="0">
                <a:solidFill>
                  <a:schemeClr val="bg1"/>
                </a:solidFill>
                <a:latin typeface="GothamThin"/>
                <a:cs typeface="GothamThin"/>
              </a:rPr>
              <a:t>Lighthead</a:t>
            </a:r>
            <a:r>
              <a:rPr lang="en-US" sz="1050" dirty="0" smtClean="0">
                <a:solidFill>
                  <a:schemeClr val="bg1"/>
                </a:solidFill>
                <a:latin typeface="GothamThin"/>
                <a:cs typeface="GothamThin"/>
              </a:rPr>
              <a:t> 1800</a:t>
            </a:r>
          </a:p>
        </p:txBody>
      </p:sp>
      <p:sp>
        <p:nvSpPr>
          <p:cNvPr id="23" name="Title 3"/>
          <p:cNvSpPr txBox="1">
            <a:spLocks/>
          </p:cNvSpPr>
          <p:nvPr/>
        </p:nvSpPr>
        <p:spPr>
          <a:xfrm>
            <a:off x="351249" y="4669923"/>
            <a:ext cx="1855916" cy="233395"/>
          </a:xfrm>
          <a:prstGeom prst="rect">
            <a:avLst/>
          </a:prstGeom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algn="l" latinLnBrk="1" hangingPunct="0">
              <a:lnSpc>
                <a:spcPct val="80000"/>
              </a:lnSpc>
              <a:spcBef>
                <a:spcPts val="0"/>
              </a:spcBef>
            </a:pPr>
            <a:r>
              <a:rPr lang="en-US" sz="1050" dirty="0" smtClean="0">
                <a:solidFill>
                  <a:schemeClr val="bg1"/>
                </a:solidFill>
                <a:latin typeface="GothamThin"/>
                <a:cs typeface="GothamThin"/>
              </a:rPr>
              <a:t>PWR Large Mount</a:t>
            </a:r>
          </a:p>
        </p:txBody>
      </p:sp>
      <p:sp>
        <p:nvSpPr>
          <p:cNvPr id="27" name="Title 3"/>
          <p:cNvSpPr txBox="1">
            <a:spLocks/>
          </p:cNvSpPr>
          <p:nvPr/>
        </p:nvSpPr>
        <p:spPr>
          <a:xfrm>
            <a:off x="2481430" y="2497509"/>
            <a:ext cx="1855916" cy="233395"/>
          </a:xfrm>
          <a:prstGeom prst="rect">
            <a:avLst/>
          </a:prstGeom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algn="l" latinLnBrk="1" hangingPunct="0">
              <a:lnSpc>
                <a:spcPct val="80000"/>
              </a:lnSpc>
              <a:spcBef>
                <a:spcPts val="0"/>
              </a:spcBef>
            </a:pPr>
            <a:r>
              <a:rPr lang="en-US" sz="1050" dirty="0" smtClean="0">
                <a:solidFill>
                  <a:schemeClr val="bg1"/>
                </a:solidFill>
                <a:latin typeface="GothamThin"/>
                <a:cs typeface="GothamThin"/>
              </a:rPr>
              <a:t>PWR Bank 5000 </a:t>
            </a:r>
            <a:r>
              <a:rPr lang="en-US" sz="1050" dirty="0" err="1" smtClean="0">
                <a:solidFill>
                  <a:schemeClr val="bg1"/>
                </a:solidFill>
                <a:latin typeface="GothamThin"/>
                <a:cs typeface="GothamThin"/>
              </a:rPr>
              <a:t>mAh</a:t>
            </a:r>
            <a:endParaRPr lang="en-US" sz="1050" dirty="0" smtClean="0">
              <a:solidFill>
                <a:schemeClr val="bg1"/>
              </a:solidFill>
              <a:latin typeface="GothamThin"/>
              <a:cs typeface="GothamThin"/>
            </a:endParaRPr>
          </a:p>
        </p:txBody>
      </p:sp>
      <p:sp>
        <p:nvSpPr>
          <p:cNvPr id="28" name="Title 3"/>
          <p:cNvSpPr txBox="1">
            <a:spLocks/>
          </p:cNvSpPr>
          <p:nvPr/>
        </p:nvSpPr>
        <p:spPr>
          <a:xfrm>
            <a:off x="2481429" y="3561724"/>
            <a:ext cx="2036349" cy="226983"/>
          </a:xfrm>
          <a:prstGeom prst="rect">
            <a:avLst/>
          </a:prstGeom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algn="l" latinLnBrk="1" hangingPunct="0">
              <a:lnSpc>
                <a:spcPct val="80000"/>
              </a:lnSpc>
              <a:spcBef>
                <a:spcPts val="0"/>
              </a:spcBef>
            </a:pPr>
            <a:r>
              <a:rPr lang="en-US" sz="1050" dirty="0" smtClean="0">
                <a:solidFill>
                  <a:schemeClr val="bg1"/>
                </a:solidFill>
                <a:latin typeface="GothamThin"/>
                <a:cs typeface="GothamThin"/>
              </a:rPr>
              <a:t>PWR </a:t>
            </a:r>
            <a:r>
              <a:rPr lang="en-US" sz="1050" dirty="0" err="1" smtClean="0">
                <a:solidFill>
                  <a:schemeClr val="bg1"/>
                </a:solidFill>
                <a:latin typeface="GothamThin"/>
                <a:cs typeface="GothamThin"/>
              </a:rPr>
              <a:t>Lighthead</a:t>
            </a:r>
            <a:r>
              <a:rPr lang="en-US" sz="1050" dirty="0" smtClean="0">
                <a:solidFill>
                  <a:schemeClr val="bg1"/>
                </a:solidFill>
                <a:latin typeface="GothamThin"/>
                <a:cs typeface="GothamThin"/>
              </a:rPr>
              <a:t> 1000</a:t>
            </a:r>
          </a:p>
        </p:txBody>
      </p:sp>
      <p:sp>
        <p:nvSpPr>
          <p:cNvPr id="29" name="Title 3"/>
          <p:cNvSpPr txBox="1">
            <a:spLocks/>
          </p:cNvSpPr>
          <p:nvPr/>
        </p:nvSpPr>
        <p:spPr>
          <a:xfrm>
            <a:off x="2481430" y="4669923"/>
            <a:ext cx="1855916" cy="233395"/>
          </a:xfrm>
          <a:prstGeom prst="rect">
            <a:avLst/>
          </a:prstGeom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algn="l" latinLnBrk="1" hangingPunct="0">
              <a:lnSpc>
                <a:spcPct val="80000"/>
              </a:lnSpc>
              <a:spcBef>
                <a:spcPts val="0"/>
              </a:spcBef>
            </a:pPr>
            <a:r>
              <a:rPr lang="en-US" sz="1050" dirty="0" smtClean="0">
                <a:solidFill>
                  <a:schemeClr val="bg1"/>
                </a:solidFill>
                <a:latin typeface="GothamThin"/>
                <a:cs typeface="GothamThin"/>
              </a:rPr>
              <a:t>PWR Side Mount</a:t>
            </a:r>
          </a:p>
        </p:txBody>
      </p:sp>
      <p:sp>
        <p:nvSpPr>
          <p:cNvPr id="31" name="Title 3"/>
          <p:cNvSpPr txBox="1">
            <a:spLocks/>
          </p:cNvSpPr>
          <p:nvPr/>
        </p:nvSpPr>
        <p:spPr>
          <a:xfrm>
            <a:off x="4337347" y="2497227"/>
            <a:ext cx="1855916" cy="233395"/>
          </a:xfrm>
          <a:prstGeom prst="rect">
            <a:avLst/>
          </a:prstGeom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algn="l" latinLnBrk="1" hangingPunct="0">
              <a:lnSpc>
                <a:spcPct val="80000"/>
              </a:lnSpc>
              <a:spcBef>
                <a:spcPts val="0"/>
              </a:spcBef>
            </a:pPr>
            <a:r>
              <a:rPr lang="en-US" sz="1050" dirty="0" smtClean="0">
                <a:solidFill>
                  <a:schemeClr val="bg1"/>
                </a:solidFill>
                <a:latin typeface="GothamThin"/>
                <a:cs typeface="GothamThin"/>
              </a:rPr>
              <a:t>PWR Bank 3350 </a:t>
            </a:r>
            <a:r>
              <a:rPr lang="en-US" sz="1050" dirty="0" err="1" smtClean="0">
                <a:solidFill>
                  <a:schemeClr val="bg1"/>
                </a:solidFill>
                <a:latin typeface="GothamThin"/>
                <a:cs typeface="GothamThin"/>
              </a:rPr>
              <a:t>mAh</a:t>
            </a:r>
            <a:endParaRPr lang="en-US" sz="1050" dirty="0" smtClean="0">
              <a:solidFill>
                <a:schemeClr val="bg1"/>
              </a:solidFill>
              <a:latin typeface="GothamThin"/>
              <a:cs typeface="GothamThin"/>
            </a:endParaRPr>
          </a:p>
        </p:txBody>
      </p:sp>
      <p:sp>
        <p:nvSpPr>
          <p:cNvPr id="32" name="Title 3"/>
          <p:cNvSpPr txBox="1">
            <a:spLocks/>
          </p:cNvSpPr>
          <p:nvPr/>
        </p:nvSpPr>
        <p:spPr>
          <a:xfrm>
            <a:off x="4337346" y="3561442"/>
            <a:ext cx="2036349" cy="226983"/>
          </a:xfrm>
          <a:prstGeom prst="rect">
            <a:avLst/>
          </a:prstGeom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algn="l" latinLnBrk="1" hangingPunct="0">
              <a:lnSpc>
                <a:spcPct val="80000"/>
              </a:lnSpc>
              <a:spcBef>
                <a:spcPts val="0"/>
              </a:spcBef>
            </a:pPr>
            <a:r>
              <a:rPr lang="en-US" sz="1050" dirty="0" smtClean="0">
                <a:solidFill>
                  <a:schemeClr val="bg1"/>
                </a:solidFill>
                <a:latin typeface="GothamThin"/>
                <a:cs typeface="GothamThin"/>
              </a:rPr>
              <a:t>PWR </a:t>
            </a:r>
            <a:r>
              <a:rPr lang="en-US" sz="1050" dirty="0" err="1" smtClean="0">
                <a:solidFill>
                  <a:schemeClr val="bg1"/>
                </a:solidFill>
                <a:latin typeface="GothamThin"/>
                <a:cs typeface="GothamThin"/>
              </a:rPr>
              <a:t>Lighthead</a:t>
            </a:r>
            <a:r>
              <a:rPr lang="en-US" sz="1050" dirty="0" smtClean="0">
                <a:solidFill>
                  <a:schemeClr val="bg1"/>
                </a:solidFill>
                <a:latin typeface="GothamThin"/>
                <a:cs typeface="GothamThin"/>
              </a:rPr>
              <a:t> 600</a:t>
            </a:r>
          </a:p>
        </p:txBody>
      </p:sp>
      <p:sp>
        <p:nvSpPr>
          <p:cNvPr id="36" name="Title 3"/>
          <p:cNvSpPr txBox="1">
            <a:spLocks/>
          </p:cNvSpPr>
          <p:nvPr/>
        </p:nvSpPr>
        <p:spPr>
          <a:xfrm>
            <a:off x="4337347" y="4669923"/>
            <a:ext cx="1855916" cy="233395"/>
          </a:xfrm>
          <a:prstGeom prst="rect">
            <a:avLst/>
          </a:prstGeom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algn="l" latinLnBrk="1" hangingPunct="0">
              <a:lnSpc>
                <a:spcPct val="80000"/>
              </a:lnSpc>
              <a:spcBef>
                <a:spcPts val="0"/>
              </a:spcBef>
            </a:pPr>
            <a:r>
              <a:rPr lang="en-US" sz="1050" dirty="0" smtClean="0">
                <a:solidFill>
                  <a:schemeClr val="bg1"/>
                </a:solidFill>
                <a:latin typeface="GothamThin"/>
                <a:cs typeface="GothamThin"/>
              </a:rPr>
              <a:t>PWR Side Mount</a:t>
            </a:r>
          </a:p>
        </p:txBody>
      </p:sp>
      <p:sp>
        <p:nvSpPr>
          <p:cNvPr id="41" name="Title 3"/>
          <p:cNvSpPr txBox="1">
            <a:spLocks/>
          </p:cNvSpPr>
          <p:nvPr/>
        </p:nvSpPr>
        <p:spPr>
          <a:xfrm>
            <a:off x="6428879" y="3087538"/>
            <a:ext cx="2464956" cy="226983"/>
          </a:xfrm>
          <a:prstGeom prst="rect">
            <a:avLst/>
          </a:prstGeom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algn="l" latinLnBrk="1" hangingPunct="0">
              <a:lnSpc>
                <a:spcPct val="80000"/>
              </a:lnSpc>
              <a:spcBef>
                <a:spcPts val="0"/>
              </a:spcBef>
            </a:pPr>
            <a:r>
              <a:rPr lang="en-US" sz="1050" dirty="0" smtClean="0">
                <a:solidFill>
                  <a:schemeClr val="bg1"/>
                </a:solidFill>
                <a:latin typeface="GothamThin"/>
                <a:cs typeface="GothamThin"/>
              </a:rPr>
              <a:t>[integrated power bank and light]</a:t>
            </a:r>
          </a:p>
        </p:txBody>
      </p:sp>
      <p:pic>
        <p:nvPicPr>
          <p:cNvPr id="47" name="Picture 46" descr="pwr_commuter_logo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4972" y="1140875"/>
            <a:ext cx="1342949" cy="252079"/>
          </a:xfrm>
          <a:prstGeom prst="rect">
            <a:avLst/>
          </a:prstGeom>
        </p:spPr>
      </p:pic>
      <p:pic>
        <p:nvPicPr>
          <p:cNvPr id="48" name="Picture 47" descr="pwr_rider_logo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2560" y="1139368"/>
            <a:ext cx="901638" cy="253586"/>
          </a:xfrm>
          <a:prstGeom prst="rect">
            <a:avLst/>
          </a:prstGeom>
        </p:spPr>
      </p:pic>
      <p:pic>
        <p:nvPicPr>
          <p:cNvPr id="49" name="Picture 48" descr="pwr_road_logo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9880" y="1152702"/>
            <a:ext cx="879395" cy="253586"/>
          </a:xfrm>
          <a:prstGeom prst="rect">
            <a:avLst/>
          </a:prstGeom>
        </p:spPr>
      </p:pic>
      <p:pic>
        <p:nvPicPr>
          <p:cNvPr id="50" name="Picture 49" descr="pwr_trail_logo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294" y="1140877"/>
            <a:ext cx="850557" cy="265411"/>
          </a:xfrm>
          <a:prstGeom prst="rect">
            <a:avLst/>
          </a:prstGeom>
        </p:spPr>
      </p:pic>
      <p:pic>
        <p:nvPicPr>
          <p:cNvPr id="51" name="Picture 50" descr="pwr_mountain_logo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786" y="1133889"/>
            <a:ext cx="1331478" cy="266920"/>
          </a:xfrm>
          <a:prstGeom prst="rect">
            <a:avLst/>
          </a:prstGeom>
        </p:spPr>
      </p:pic>
      <p:pic>
        <p:nvPicPr>
          <p:cNvPr id="42" name="Picture 41" descr="Medium_Powerbank_no_dots_edited_CMYK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165" y="1505608"/>
            <a:ext cx="1711083" cy="1116942"/>
          </a:xfrm>
          <a:prstGeom prst="rect">
            <a:avLst/>
          </a:prstGeom>
        </p:spPr>
      </p:pic>
      <p:pic>
        <p:nvPicPr>
          <p:cNvPr id="43" name="Picture 42" descr="Small_Powerbank_edited_cmyk.pn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9880" y="1498817"/>
            <a:ext cx="1390019" cy="1116941"/>
          </a:xfrm>
          <a:prstGeom prst="rect">
            <a:avLst/>
          </a:prstGeom>
        </p:spPr>
      </p:pic>
      <p:pic>
        <p:nvPicPr>
          <p:cNvPr id="45" name="Picture 44" descr="Small_Lighthead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7347" y="2870443"/>
            <a:ext cx="1288674" cy="888155"/>
          </a:xfrm>
          <a:prstGeom prst="rect">
            <a:avLst/>
          </a:prstGeom>
        </p:spPr>
      </p:pic>
      <p:pic>
        <p:nvPicPr>
          <p:cNvPr id="44" name="Picture 43" descr="Large_Lighthead.p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499" y="2549896"/>
            <a:ext cx="1612289" cy="1233237"/>
          </a:xfrm>
          <a:prstGeom prst="rect">
            <a:avLst/>
          </a:prstGeom>
        </p:spPr>
      </p:pic>
      <p:pic>
        <p:nvPicPr>
          <p:cNvPr id="40" name="Picture 39" descr="Medium_Lighthead.pn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1429" y="2675711"/>
            <a:ext cx="1338791" cy="1160134"/>
          </a:xfrm>
          <a:prstGeom prst="rect">
            <a:avLst/>
          </a:prstGeom>
        </p:spPr>
      </p:pic>
      <p:pic>
        <p:nvPicPr>
          <p:cNvPr id="11" name="Picture 10" descr="Large_Undermount.png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249" y="3741208"/>
            <a:ext cx="1271411" cy="1402292"/>
          </a:xfrm>
          <a:prstGeom prst="rect">
            <a:avLst/>
          </a:prstGeom>
        </p:spPr>
      </p:pic>
      <p:sp>
        <p:nvSpPr>
          <p:cNvPr id="55" name="Title 3"/>
          <p:cNvSpPr txBox="1">
            <a:spLocks/>
          </p:cNvSpPr>
          <p:nvPr/>
        </p:nvSpPr>
        <p:spPr>
          <a:xfrm>
            <a:off x="6656281" y="4257766"/>
            <a:ext cx="2743547" cy="676722"/>
          </a:xfrm>
          <a:prstGeom prst="rect">
            <a:avLst/>
          </a:prstGeom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algn="l" latinLnBrk="1" hangingPunct="0">
              <a:lnSpc>
                <a:spcPct val="90000"/>
              </a:lnSpc>
              <a:spcBef>
                <a:spcPts val="0"/>
              </a:spcBef>
            </a:pPr>
            <a:r>
              <a:rPr lang="en-AU" sz="1050" dirty="0" smtClean="0">
                <a:solidFill>
                  <a:schemeClr val="bg1"/>
                </a:solidFill>
                <a:latin typeface="GothamMedium"/>
                <a:cs typeface="GothamMedium"/>
              </a:rPr>
              <a:t>The three PWR Banks will fit each </a:t>
            </a:r>
          </a:p>
          <a:p>
            <a:pPr algn="l" latinLnBrk="1" hangingPunct="0">
              <a:lnSpc>
                <a:spcPct val="90000"/>
              </a:lnSpc>
              <a:spcBef>
                <a:spcPts val="0"/>
              </a:spcBef>
            </a:pPr>
            <a:r>
              <a:rPr lang="en-AU" sz="1050" dirty="0" err="1">
                <a:solidFill>
                  <a:schemeClr val="bg1"/>
                </a:solidFill>
                <a:latin typeface="GothamMedium"/>
                <a:cs typeface="GothamMedium"/>
              </a:rPr>
              <a:t>l</a:t>
            </a:r>
            <a:r>
              <a:rPr lang="en-AU" sz="1050" dirty="0" err="1" smtClean="0">
                <a:solidFill>
                  <a:schemeClr val="bg1"/>
                </a:solidFill>
                <a:latin typeface="GothamMedium"/>
                <a:cs typeface="GothamMedium"/>
              </a:rPr>
              <a:t>ighthead</a:t>
            </a:r>
            <a:r>
              <a:rPr lang="en-AU" sz="1050" dirty="0" smtClean="0">
                <a:solidFill>
                  <a:schemeClr val="bg1"/>
                </a:solidFill>
                <a:latin typeface="GothamMedium"/>
                <a:cs typeface="GothamMedium"/>
              </a:rPr>
              <a:t> and the modular outdoor </a:t>
            </a:r>
          </a:p>
          <a:p>
            <a:pPr algn="l" latinLnBrk="1" hangingPunct="0">
              <a:lnSpc>
                <a:spcPct val="90000"/>
              </a:lnSpc>
              <a:spcBef>
                <a:spcPts val="0"/>
              </a:spcBef>
            </a:pPr>
            <a:r>
              <a:rPr lang="en-AU" sz="1050" dirty="0" smtClean="0">
                <a:solidFill>
                  <a:schemeClr val="bg1"/>
                </a:solidFill>
                <a:latin typeface="GothamMedium"/>
                <a:cs typeface="GothamMedium"/>
              </a:rPr>
              <a:t>PWR products. </a:t>
            </a:r>
            <a:r>
              <a:rPr lang="en-AU" sz="1050" dirty="0" smtClean="0">
                <a:solidFill>
                  <a:schemeClr val="bg1"/>
                </a:solidFill>
                <a:latin typeface="GothamMedium"/>
                <a:cs typeface="GothamMedium"/>
              </a:rPr>
              <a:t>Like power tools, </a:t>
            </a:r>
          </a:p>
          <a:p>
            <a:pPr algn="l" latinLnBrk="1" hangingPunct="0">
              <a:lnSpc>
                <a:spcPct val="90000"/>
              </a:lnSpc>
              <a:spcBef>
                <a:spcPts val="0"/>
              </a:spcBef>
            </a:pPr>
            <a:r>
              <a:rPr lang="en-AU" sz="1050" dirty="0" smtClean="0">
                <a:solidFill>
                  <a:schemeClr val="bg1"/>
                </a:solidFill>
                <a:latin typeface="GothamMedium"/>
                <a:cs typeface="GothamMedium"/>
              </a:rPr>
              <a:t>one battery set </a:t>
            </a:r>
            <a:r>
              <a:rPr lang="en-AU" sz="1050" dirty="0" smtClean="0">
                <a:solidFill>
                  <a:schemeClr val="bg1"/>
                </a:solidFill>
                <a:latin typeface="GothamMedium"/>
                <a:cs typeface="GothamMedium"/>
              </a:rPr>
              <a:t>c</a:t>
            </a:r>
            <a:r>
              <a:rPr lang="en-AU" sz="1050" dirty="0" smtClean="0">
                <a:solidFill>
                  <a:schemeClr val="bg1"/>
                </a:solidFill>
                <a:latin typeface="GothamMedium"/>
                <a:cs typeface="GothamMedium"/>
              </a:rPr>
              <a:t>harges the range.</a:t>
            </a:r>
            <a:endParaRPr lang="en-AU" sz="1050" dirty="0" smtClean="0">
              <a:solidFill>
                <a:schemeClr val="bg1"/>
              </a:solidFill>
              <a:latin typeface="GothamBook"/>
              <a:cs typeface="GothamBook"/>
            </a:endParaRPr>
          </a:p>
        </p:txBody>
      </p:sp>
      <p:cxnSp>
        <p:nvCxnSpPr>
          <p:cNvPr id="56" name="Straight Connector 55"/>
          <p:cNvCxnSpPr/>
          <p:nvPr/>
        </p:nvCxnSpPr>
        <p:spPr>
          <a:xfrm>
            <a:off x="6694766" y="4257766"/>
            <a:ext cx="2332672" cy="0"/>
          </a:xfrm>
          <a:prstGeom prst="line">
            <a:avLst/>
          </a:prstGeom>
          <a:ln w="127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67784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G_1908_retouched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" t="34838" r="2891" b="28922"/>
          <a:stretch/>
        </p:blipFill>
        <p:spPr>
          <a:xfrm>
            <a:off x="0" y="1"/>
            <a:ext cx="9144000" cy="5143500"/>
          </a:xfrm>
          <a:prstGeom prst="rect">
            <a:avLst/>
          </a:prstGeom>
        </p:spPr>
      </p:pic>
      <p:sp>
        <p:nvSpPr>
          <p:cNvPr id="27" name="Frame 26"/>
          <p:cNvSpPr/>
          <p:nvPr/>
        </p:nvSpPr>
        <p:spPr>
          <a:xfrm>
            <a:off x="3740972" y="2186868"/>
            <a:ext cx="1693373" cy="769765"/>
          </a:xfrm>
          <a:prstGeom prst="frame">
            <a:avLst>
              <a:gd name="adj1" fmla="val 7666"/>
            </a:avLst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  <a:latin typeface="GothamMedium"/>
                <a:cs typeface="GothamMedium"/>
              </a:rPr>
              <a:t>THE CUSTOMER</a:t>
            </a:r>
            <a:endParaRPr lang="en-US" dirty="0">
              <a:solidFill>
                <a:schemeClr val="tx1"/>
              </a:solidFill>
              <a:latin typeface="GothamMedium"/>
              <a:cs typeface="GothamMedium"/>
            </a:endParaRPr>
          </a:p>
        </p:txBody>
      </p:sp>
      <p:sp>
        <p:nvSpPr>
          <p:cNvPr id="10" name="Frame 9"/>
          <p:cNvSpPr/>
          <p:nvPr/>
        </p:nvSpPr>
        <p:spPr>
          <a:xfrm>
            <a:off x="-17761" y="0"/>
            <a:ext cx="9161761" cy="5143500"/>
          </a:xfrm>
          <a:prstGeom prst="frame">
            <a:avLst>
              <a:gd name="adj1" fmla="val 4475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41089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04120" y="2673640"/>
            <a:ext cx="3309580" cy="899575"/>
          </a:xfrm>
          <a:prstGeom prst="rect">
            <a:avLst/>
          </a:prstGeom>
        </p:spPr>
      </p:pic>
      <p:pic>
        <p:nvPicPr>
          <p:cNvPr id="48" name="Picture 47" descr="Virginia-Mountain-Bike-Trail-27.jpg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20275" y="3602109"/>
            <a:ext cx="3307989" cy="1078052"/>
          </a:xfrm>
          <a:prstGeom prst="rect">
            <a:avLst/>
          </a:prstGeom>
        </p:spPr>
      </p:pic>
      <p:pic>
        <p:nvPicPr>
          <p:cNvPr id="52" name="Picture 51" descr="Bikepacker-e1451901784206.jpg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20275" y="2673642"/>
            <a:ext cx="3307989" cy="899573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06296" y="3602109"/>
            <a:ext cx="3307404" cy="1078052"/>
          </a:xfrm>
          <a:prstGeom prst="rect">
            <a:avLst/>
          </a:prstGeom>
        </p:spPr>
      </p:pic>
      <p:pic>
        <p:nvPicPr>
          <p:cNvPr id="37" name="Picture 36" descr="5f91d5ab49aaa253b87cd265b313a69b.jpg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20275" y="328304"/>
            <a:ext cx="1620000" cy="2118033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274"/>
          <a:stretch/>
        </p:blipFill>
        <p:spPr>
          <a:xfrm>
            <a:off x="2808264" y="331284"/>
            <a:ext cx="1620000" cy="2144493"/>
          </a:xfrm>
          <a:prstGeom prst="rect">
            <a:avLst/>
          </a:prstGeom>
        </p:spPr>
      </p:pic>
      <p:pic>
        <p:nvPicPr>
          <p:cNvPr id="40" name="Picture 39" descr="B Road 3_72dp_L - Copy.jpg"/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86516" y="328305"/>
            <a:ext cx="1620000" cy="2118033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04120" y="328304"/>
            <a:ext cx="1623655" cy="2118033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4212983" y="2478720"/>
            <a:ext cx="4347066" cy="218899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  <a:latin typeface="Gotham"/>
                <a:ea typeface="ITC Avant Garde Gothic Demi" charset="0"/>
                <a:cs typeface="Gotham"/>
              </a:rPr>
              <a:t>MOUNTAIN</a:t>
            </a:r>
            <a:endParaRPr lang="en-US" sz="3200" b="1" dirty="0">
              <a:solidFill>
                <a:schemeClr val="bg1"/>
              </a:solidFill>
              <a:latin typeface="Gotham"/>
              <a:ea typeface="ITC Avant Garde Gothic Demi" charset="0"/>
              <a:cs typeface="Gotham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66742" y="2491171"/>
            <a:ext cx="4347066" cy="218899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  <a:latin typeface="Gotham"/>
                <a:ea typeface="ITC Avant Garde Gothic Demi" charset="0"/>
                <a:cs typeface="Gotham"/>
              </a:rPr>
              <a:t>BIKEPACKING</a:t>
            </a:r>
            <a:endParaRPr lang="en-US" sz="3200" b="1" dirty="0">
              <a:solidFill>
                <a:schemeClr val="bg1"/>
              </a:solidFill>
              <a:latin typeface="Gotham"/>
              <a:ea typeface="ITC Avant Garde Gothic Demi" charset="0"/>
              <a:cs typeface="Gotham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66742" y="438471"/>
            <a:ext cx="4347066" cy="218899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  <a:latin typeface="Gotham"/>
                <a:ea typeface="ITC Avant Garde Gothic Demi" charset="0"/>
                <a:cs typeface="Gotham"/>
              </a:rPr>
              <a:t>URBAN</a:t>
            </a:r>
            <a:endParaRPr lang="en-US" sz="3200" b="1" dirty="0">
              <a:solidFill>
                <a:schemeClr val="bg1"/>
              </a:solidFill>
              <a:latin typeface="Gotham"/>
              <a:ea typeface="ITC Avant Garde Gothic Demi" charset="0"/>
              <a:cs typeface="Gotham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137025" y="438471"/>
            <a:ext cx="4347066" cy="218899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  <a:latin typeface="Gotham"/>
                <a:ea typeface="ITC Avant Garde Gothic Demi" charset="0"/>
                <a:cs typeface="Gotham"/>
              </a:rPr>
              <a:t>ROAD</a:t>
            </a:r>
            <a:endParaRPr lang="en-US" sz="3200" b="1" dirty="0">
              <a:solidFill>
                <a:schemeClr val="bg1"/>
              </a:solidFill>
              <a:latin typeface="Gotham"/>
              <a:ea typeface="ITC Avant Garde Gothic Demi" charset="0"/>
              <a:cs typeface="Gotham"/>
            </a:endParaRPr>
          </a:p>
        </p:txBody>
      </p:sp>
      <p:sp>
        <p:nvSpPr>
          <p:cNvPr id="10" name="Title 3"/>
          <p:cNvSpPr txBox="1">
            <a:spLocks/>
          </p:cNvSpPr>
          <p:nvPr/>
        </p:nvSpPr>
        <p:spPr>
          <a:xfrm>
            <a:off x="139813" y="114300"/>
            <a:ext cx="5100577" cy="595460"/>
          </a:xfrm>
          <a:prstGeom prst="rect">
            <a:avLst/>
          </a:prstGeom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algn="l" latinLnBrk="1" hangingPunct="0">
              <a:lnSpc>
                <a:spcPts val="1300"/>
              </a:lnSpc>
              <a:spcBef>
                <a:spcPts val="0"/>
              </a:spcBef>
            </a:pPr>
            <a:r>
              <a:rPr lang="en-US" sz="1050" dirty="0" smtClean="0">
                <a:solidFill>
                  <a:schemeClr val="bg1"/>
                </a:solidFill>
                <a:latin typeface="Gotham"/>
                <a:cs typeface="Gotham"/>
              </a:rPr>
              <a:t>PWR</a:t>
            </a:r>
          </a:p>
          <a:p>
            <a:pPr algn="l" latinLnBrk="1" hangingPunct="0">
              <a:lnSpc>
                <a:spcPts val="1300"/>
              </a:lnSpc>
              <a:spcBef>
                <a:spcPts val="0"/>
              </a:spcBef>
            </a:pPr>
            <a:r>
              <a:rPr lang="en-US" sz="1400" dirty="0" smtClean="0">
                <a:solidFill>
                  <a:schemeClr val="bg1"/>
                </a:solidFill>
                <a:latin typeface="Gotham"/>
                <a:cs typeface="Gotham"/>
              </a:rPr>
              <a:t>FOR </a:t>
            </a:r>
          </a:p>
          <a:p>
            <a:pPr algn="l" latinLnBrk="1" hangingPunct="0">
              <a:lnSpc>
                <a:spcPts val="1300"/>
              </a:lnSpc>
              <a:spcBef>
                <a:spcPts val="0"/>
              </a:spcBef>
            </a:pPr>
            <a:r>
              <a:rPr lang="en-US" sz="1400" dirty="0" smtClean="0">
                <a:solidFill>
                  <a:schemeClr val="bg1"/>
                </a:solidFill>
                <a:latin typeface="Gotham"/>
                <a:cs typeface="Gotham"/>
              </a:rPr>
              <a:t>WHO?</a:t>
            </a:r>
          </a:p>
        </p:txBody>
      </p:sp>
      <p:cxnSp>
        <p:nvCxnSpPr>
          <p:cNvPr id="30" name="Straight Arrow Connector 29"/>
          <p:cNvCxnSpPr/>
          <p:nvPr/>
        </p:nvCxnSpPr>
        <p:spPr>
          <a:xfrm flipH="1">
            <a:off x="4570414" y="476209"/>
            <a:ext cx="8356" cy="4185839"/>
          </a:xfrm>
          <a:prstGeom prst="straightConnector1">
            <a:avLst/>
          </a:prstGeom>
          <a:ln>
            <a:solidFill>
              <a:srgbClr val="F2F2F2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860612" y="2571750"/>
            <a:ext cx="7311022" cy="0"/>
          </a:xfrm>
          <a:prstGeom prst="straightConnector1">
            <a:avLst/>
          </a:prstGeom>
          <a:ln>
            <a:solidFill>
              <a:srgbClr val="F2F2F2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Title 3"/>
          <p:cNvSpPr txBox="1">
            <a:spLocks/>
          </p:cNvSpPr>
          <p:nvPr/>
        </p:nvSpPr>
        <p:spPr>
          <a:xfrm>
            <a:off x="4137025" y="49405"/>
            <a:ext cx="918024" cy="253914"/>
          </a:xfrm>
          <a:prstGeom prst="rect">
            <a:avLst/>
          </a:prstGeom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atinLnBrk="1" hangingPunct="0">
              <a:lnSpc>
                <a:spcPts val="1300"/>
              </a:lnSpc>
              <a:spcBef>
                <a:spcPts val="0"/>
              </a:spcBef>
            </a:pPr>
            <a:r>
              <a:rPr lang="en-US" sz="1050" dirty="0" smtClean="0">
                <a:solidFill>
                  <a:schemeClr val="bg1"/>
                </a:solidFill>
                <a:latin typeface="Gotham"/>
                <a:cs typeface="Gotham"/>
              </a:rPr>
              <a:t>On road</a:t>
            </a:r>
          </a:p>
        </p:txBody>
      </p:sp>
      <p:sp>
        <p:nvSpPr>
          <p:cNvPr id="33" name="Title 3"/>
          <p:cNvSpPr txBox="1">
            <a:spLocks/>
          </p:cNvSpPr>
          <p:nvPr/>
        </p:nvSpPr>
        <p:spPr>
          <a:xfrm>
            <a:off x="4119758" y="4750495"/>
            <a:ext cx="918024" cy="253914"/>
          </a:xfrm>
          <a:prstGeom prst="rect">
            <a:avLst/>
          </a:prstGeom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atinLnBrk="1" hangingPunct="0">
              <a:lnSpc>
                <a:spcPts val="1300"/>
              </a:lnSpc>
              <a:spcBef>
                <a:spcPts val="0"/>
              </a:spcBef>
            </a:pPr>
            <a:r>
              <a:rPr lang="en-US" sz="1050" dirty="0" smtClean="0">
                <a:solidFill>
                  <a:schemeClr val="bg1"/>
                </a:solidFill>
                <a:latin typeface="Gotham"/>
                <a:cs typeface="Gotham"/>
              </a:rPr>
              <a:t>Off road</a:t>
            </a:r>
          </a:p>
        </p:txBody>
      </p:sp>
      <p:sp>
        <p:nvSpPr>
          <p:cNvPr id="34" name="Title 3"/>
          <p:cNvSpPr txBox="1">
            <a:spLocks/>
          </p:cNvSpPr>
          <p:nvPr/>
        </p:nvSpPr>
        <p:spPr>
          <a:xfrm>
            <a:off x="113893" y="2429059"/>
            <a:ext cx="918024" cy="253914"/>
          </a:xfrm>
          <a:prstGeom prst="rect">
            <a:avLst/>
          </a:prstGeom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atinLnBrk="1" hangingPunct="0">
              <a:lnSpc>
                <a:spcPts val="1300"/>
              </a:lnSpc>
              <a:spcBef>
                <a:spcPts val="0"/>
              </a:spcBef>
            </a:pPr>
            <a:r>
              <a:rPr lang="en-US" sz="1050" dirty="0" smtClean="0">
                <a:solidFill>
                  <a:schemeClr val="bg1"/>
                </a:solidFill>
                <a:latin typeface="Gotham"/>
                <a:cs typeface="Gotham"/>
              </a:rPr>
              <a:t>Journey</a:t>
            </a:r>
          </a:p>
        </p:txBody>
      </p:sp>
      <p:sp>
        <p:nvSpPr>
          <p:cNvPr id="35" name="Title 3"/>
          <p:cNvSpPr txBox="1">
            <a:spLocks/>
          </p:cNvSpPr>
          <p:nvPr/>
        </p:nvSpPr>
        <p:spPr>
          <a:xfrm>
            <a:off x="8078616" y="2438424"/>
            <a:ext cx="1068214" cy="253914"/>
          </a:xfrm>
          <a:prstGeom prst="rect">
            <a:avLst/>
          </a:prstGeom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atinLnBrk="1" hangingPunct="0">
              <a:lnSpc>
                <a:spcPts val="1300"/>
              </a:lnSpc>
              <a:spcBef>
                <a:spcPts val="0"/>
              </a:spcBef>
            </a:pPr>
            <a:r>
              <a:rPr lang="en-US" sz="1050" dirty="0" smtClean="0">
                <a:solidFill>
                  <a:schemeClr val="bg1"/>
                </a:solidFill>
                <a:latin typeface="Gotham"/>
                <a:cs typeface="Gotham"/>
              </a:rPr>
              <a:t>Performance</a:t>
            </a:r>
          </a:p>
        </p:txBody>
      </p:sp>
      <p:sp>
        <p:nvSpPr>
          <p:cNvPr id="38" name="Title 3"/>
          <p:cNvSpPr txBox="1">
            <a:spLocks/>
          </p:cNvSpPr>
          <p:nvPr/>
        </p:nvSpPr>
        <p:spPr>
          <a:xfrm>
            <a:off x="1108730" y="2215514"/>
            <a:ext cx="918024" cy="253914"/>
          </a:xfrm>
          <a:prstGeom prst="rect">
            <a:avLst/>
          </a:prstGeom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algn="l" latinLnBrk="1" hangingPunct="0">
              <a:lnSpc>
                <a:spcPts val="1300"/>
              </a:lnSpc>
              <a:spcBef>
                <a:spcPts val="0"/>
              </a:spcBef>
            </a:pPr>
            <a:r>
              <a:rPr lang="en-US" sz="105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GothamBook"/>
                <a:cs typeface="GothamBook"/>
              </a:rPr>
              <a:t>commuter</a:t>
            </a:r>
          </a:p>
        </p:txBody>
      </p:sp>
      <p:sp>
        <p:nvSpPr>
          <p:cNvPr id="42" name="Title 3"/>
          <p:cNvSpPr txBox="1">
            <a:spLocks/>
          </p:cNvSpPr>
          <p:nvPr/>
        </p:nvSpPr>
        <p:spPr>
          <a:xfrm>
            <a:off x="2796719" y="275251"/>
            <a:ext cx="1203444" cy="253914"/>
          </a:xfrm>
          <a:prstGeom prst="rect">
            <a:avLst/>
          </a:prstGeom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algn="l" latinLnBrk="1" hangingPunct="0">
              <a:lnSpc>
                <a:spcPts val="1300"/>
              </a:lnSpc>
              <a:spcBef>
                <a:spcPts val="0"/>
              </a:spcBef>
            </a:pPr>
            <a:r>
              <a:rPr lang="en-US" sz="105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GothamBook"/>
                <a:cs typeface="GothamBook"/>
              </a:rPr>
              <a:t>c</a:t>
            </a:r>
            <a:r>
              <a:rPr lang="en-US" sz="105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GothamBook"/>
                <a:cs typeface="GothamBook"/>
              </a:rPr>
              <a:t>ity run-about</a:t>
            </a:r>
          </a:p>
        </p:txBody>
      </p:sp>
      <p:sp>
        <p:nvSpPr>
          <p:cNvPr id="43" name="Title 3"/>
          <p:cNvSpPr txBox="1">
            <a:spLocks/>
          </p:cNvSpPr>
          <p:nvPr/>
        </p:nvSpPr>
        <p:spPr>
          <a:xfrm>
            <a:off x="4704119" y="268437"/>
            <a:ext cx="1623655" cy="253914"/>
          </a:xfrm>
          <a:prstGeom prst="rect">
            <a:avLst/>
          </a:prstGeom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algn="l" latinLnBrk="1" hangingPunct="0">
              <a:lnSpc>
                <a:spcPts val="1300"/>
              </a:lnSpc>
              <a:spcBef>
                <a:spcPts val="0"/>
              </a:spcBef>
            </a:pPr>
            <a:r>
              <a:rPr lang="en-US" sz="105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GothamBook"/>
                <a:cs typeface="GothamBook"/>
              </a:rPr>
              <a:t>“messenger”</a:t>
            </a:r>
          </a:p>
        </p:txBody>
      </p:sp>
      <p:sp>
        <p:nvSpPr>
          <p:cNvPr id="44" name="Title 3"/>
          <p:cNvSpPr txBox="1">
            <a:spLocks/>
          </p:cNvSpPr>
          <p:nvPr/>
        </p:nvSpPr>
        <p:spPr>
          <a:xfrm>
            <a:off x="6462465" y="2188903"/>
            <a:ext cx="1538392" cy="253914"/>
          </a:xfrm>
          <a:prstGeom prst="rect">
            <a:avLst/>
          </a:prstGeom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algn="r" latinLnBrk="1" hangingPunct="0">
              <a:lnSpc>
                <a:spcPts val="1300"/>
              </a:lnSpc>
              <a:spcBef>
                <a:spcPts val="0"/>
              </a:spcBef>
            </a:pPr>
            <a:r>
              <a:rPr lang="en-US" sz="1050" dirty="0">
                <a:solidFill>
                  <a:schemeClr val="bg1"/>
                </a:solidFill>
                <a:latin typeface="GothamBook"/>
                <a:cs typeface="GothamBook"/>
              </a:rPr>
              <a:t>w</a:t>
            </a:r>
            <a:r>
              <a:rPr lang="en-US" sz="1050" dirty="0" smtClean="0">
                <a:solidFill>
                  <a:schemeClr val="bg1"/>
                </a:solidFill>
                <a:latin typeface="GothamBook"/>
                <a:cs typeface="GothamBook"/>
              </a:rPr>
              <a:t>eekend warrior</a:t>
            </a:r>
          </a:p>
        </p:txBody>
      </p:sp>
      <p:sp>
        <p:nvSpPr>
          <p:cNvPr id="46" name="Title 3"/>
          <p:cNvSpPr txBox="1">
            <a:spLocks/>
          </p:cNvSpPr>
          <p:nvPr/>
        </p:nvSpPr>
        <p:spPr>
          <a:xfrm>
            <a:off x="3498695" y="2627461"/>
            <a:ext cx="918024" cy="253914"/>
          </a:xfrm>
          <a:prstGeom prst="rect">
            <a:avLst/>
          </a:prstGeom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algn="r" latinLnBrk="1" hangingPunct="0">
              <a:lnSpc>
                <a:spcPts val="1300"/>
              </a:lnSpc>
              <a:spcBef>
                <a:spcPts val="0"/>
              </a:spcBef>
            </a:pPr>
            <a:r>
              <a:rPr lang="en-US" sz="1050" dirty="0" smtClean="0">
                <a:solidFill>
                  <a:schemeClr val="bg1"/>
                </a:solidFill>
                <a:latin typeface="GothamBook"/>
                <a:cs typeface="GothamBook"/>
              </a:rPr>
              <a:t>touring</a:t>
            </a:r>
          </a:p>
        </p:txBody>
      </p:sp>
      <p:sp>
        <p:nvSpPr>
          <p:cNvPr id="49" name="Title 3"/>
          <p:cNvSpPr txBox="1">
            <a:spLocks/>
          </p:cNvSpPr>
          <p:nvPr/>
        </p:nvSpPr>
        <p:spPr>
          <a:xfrm>
            <a:off x="1120274" y="4408134"/>
            <a:ext cx="1462983" cy="253914"/>
          </a:xfrm>
          <a:prstGeom prst="rect">
            <a:avLst/>
          </a:prstGeom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atinLnBrk="1" hangingPunct="0">
              <a:lnSpc>
                <a:spcPts val="1300"/>
              </a:lnSpc>
              <a:spcBef>
                <a:spcPts val="0"/>
              </a:spcBef>
            </a:pPr>
            <a:r>
              <a:rPr lang="en-US" sz="1050" dirty="0">
                <a:solidFill>
                  <a:schemeClr val="bg1"/>
                </a:solidFill>
                <a:latin typeface="GothamBook"/>
                <a:cs typeface="GothamBook"/>
              </a:rPr>
              <a:t>i</a:t>
            </a:r>
            <a:r>
              <a:rPr lang="en-US" sz="1050" dirty="0" smtClean="0">
                <a:solidFill>
                  <a:schemeClr val="bg1"/>
                </a:solidFill>
                <a:latin typeface="GothamBook"/>
                <a:cs typeface="GothamBook"/>
              </a:rPr>
              <a:t>n the wilderness</a:t>
            </a:r>
          </a:p>
        </p:txBody>
      </p:sp>
      <p:sp>
        <p:nvSpPr>
          <p:cNvPr id="50" name="Title 3"/>
          <p:cNvSpPr txBox="1">
            <a:spLocks/>
          </p:cNvSpPr>
          <p:nvPr/>
        </p:nvSpPr>
        <p:spPr>
          <a:xfrm>
            <a:off x="6765636" y="2643349"/>
            <a:ext cx="1245033" cy="253914"/>
          </a:xfrm>
          <a:prstGeom prst="rect">
            <a:avLst/>
          </a:prstGeom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algn="r" latinLnBrk="1" hangingPunct="0">
              <a:lnSpc>
                <a:spcPts val="1300"/>
              </a:lnSpc>
              <a:spcBef>
                <a:spcPts val="0"/>
              </a:spcBef>
            </a:pPr>
            <a:r>
              <a:rPr lang="en-US" sz="1050" dirty="0" smtClean="0">
                <a:solidFill>
                  <a:schemeClr val="bg1"/>
                </a:solidFill>
                <a:latin typeface="GothamBook"/>
                <a:cs typeface="GothamBook"/>
              </a:rPr>
              <a:t>trails</a:t>
            </a:r>
          </a:p>
        </p:txBody>
      </p:sp>
      <p:sp>
        <p:nvSpPr>
          <p:cNvPr id="51" name="Title 3"/>
          <p:cNvSpPr txBox="1">
            <a:spLocks/>
          </p:cNvSpPr>
          <p:nvPr/>
        </p:nvSpPr>
        <p:spPr>
          <a:xfrm>
            <a:off x="4717841" y="4419679"/>
            <a:ext cx="918024" cy="253914"/>
          </a:xfrm>
          <a:prstGeom prst="rect">
            <a:avLst/>
          </a:prstGeom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algn="l" latinLnBrk="1" hangingPunct="0">
              <a:lnSpc>
                <a:spcPts val="1300"/>
              </a:lnSpc>
              <a:spcBef>
                <a:spcPts val="0"/>
              </a:spcBef>
            </a:pPr>
            <a:r>
              <a:rPr lang="en-US" sz="1050" dirty="0" err="1" smtClean="0">
                <a:solidFill>
                  <a:schemeClr val="bg1"/>
                </a:solidFill>
                <a:latin typeface="GothamBook"/>
                <a:cs typeface="GothamBook"/>
              </a:rPr>
              <a:t>mtb</a:t>
            </a:r>
            <a:endParaRPr lang="en-US" sz="1050" dirty="0" smtClean="0">
              <a:solidFill>
                <a:schemeClr val="bg1"/>
              </a:solidFill>
              <a:latin typeface="GothamBook"/>
              <a:cs typeface="GothamBook"/>
            </a:endParaRPr>
          </a:p>
        </p:txBody>
      </p:sp>
    </p:spTree>
    <p:extLst>
      <p:ext uri="{BB962C8B-B14F-4D97-AF65-F5344CB8AC3E}">
        <p14:creationId xmlns:p14="http://schemas.microsoft.com/office/powerpoint/2010/main" val="283041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2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Picture 62" descr="B Road 3_72dp_L - Copy.jpg"/>
          <p:cNvPicPr>
            <a:picLocks noChangeAspect="1"/>
          </p:cNvPicPr>
          <p:nvPr/>
        </p:nvPicPr>
        <p:blipFill rotWithShape="1">
          <a:blip r:embed="rId3" cstate="email">
            <a:alphaModFix am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86516" y="328305"/>
            <a:ext cx="1620000" cy="2118033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 rotWithShape="1">
          <a:blip r:embed="rId4" cstate="email">
            <a:alphaModFix am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04120" y="2673640"/>
            <a:ext cx="3309580" cy="899575"/>
          </a:xfrm>
          <a:prstGeom prst="rect">
            <a:avLst/>
          </a:prstGeom>
        </p:spPr>
      </p:pic>
      <p:pic>
        <p:nvPicPr>
          <p:cNvPr id="58" name="Picture 57" descr="Virginia-Mountain-Bike-Trail-27.jpg"/>
          <p:cNvPicPr>
            <a:picLocks noChangeAspect="1"/>
          </p:cNvPicPr>
          <p:nvPr/>
        </p:nvPicPr>
        <p:blipFill rotWithShape="1">
          <a:blip r:embed="rId5" cstate="email">
            <a:alphaModFix am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20275" y="3602109"/>
            <a:ext cx="3307989" cy="1078052"/>
          </a:xfrm>
          <a:prstGeom prst="rect">
            <a:avLst/>
          </a:prstGeom>
        </p:spPr>
      </p:pic>
      <p:pic>
        <p:nvPicPr>
          <p:cNvPr id="59" name="Picture 58" descr="Bikepacker-e1451901784206.jpg"/>
          <p:cNvPicPr>
            <a:picLocks noChangeAspect="1"/>
          </p:cNvPicPr>
          <p:nvPr/>
        </p:nvPicPr>
        <p:blipFill rotWithShape="1">
          <a:blip r:embed="rId6" cstate="email">
            <a:alphaModFix am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20275" y="2673642"/>
            <a:ext cx="3307989" cy="899573"/>
          </a:xfrm>
          <a:prstGeom prst="rect">
            <a:avLst/>
          </a:prstGeom>
        </p:spPr>
      </p:pic>
      <p:pic>
        <p:nvPicPr>
          <p:cNvPr id="60" name="Picture 59"/>
          <p:cNvPicPr>
            <a:picLocks noChangeAspect="1"/>
          </p:cNvPicPr>
          <p:nvPr/>
        </p:nvPicPr>
        <p:blipFill rotWithShape="1">
          <a:blip r:embed="rId7" cstate="email">
            <a:alphaModFix am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06296" y="3602109"/>
            <a:ext cx="3307404" cy="1078052"/>
          </a:xfrm>
          <a:prstGeom prst="rect">
            <a:avLst/>
          </a:prstGeom>
        </p:spPr>
      </p:pic>
      <p:pic>
        <p:nvPicPr>
          <p:cNvPr id="61" name="Picture 60" descr="5f91d5ab49aaa253b87cd265b313a69b.jpg"/>
          <p:cNvPicPr>
            <a:picLocks noChangeAspect="1"/>
          </p:cNvPicPr>
          <p:nvPr/>
        </p:nvPicPr>
        <p:blipFill rotWithShape="1">
          <a:blip r:embed="rId8" cstate="email">
            <a:alphaModFix am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20275" y="349252"/>
            <a:ext cx="1620000" cy="2118033"/>
          </a:xfrm>
          <a:prstGeom prst="rect">
            <a:avLst/>
          </a:prstGeom>
        </p:spPr>
      </p:pic>
      <p:pic>
        <p:nvPicPr>
          <p:cNvPr id="62" name="Picture 61"/>
          <p:cNvPicPr>
            <a:picLocks noChangeAspect="1"/>
          </p:cNvPicPr>
          <p:nvPr/>
        </p:nvPicPr>
        <p:blipFill rotWithShape="1">
          <a:blip r:embed="rId9" cstate="email">
            <a:alphaModFix am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274"/>
          <a:stretch/>
        </p:blipFill>
        <p:spPr>
          <a:xfrm>
            <a:off x="2808264" y="349252"/>
            <a:ext cx="1620000" cy="2144493"/>
          </a:xfrm>
          <a:prstGeom prst="rect">
            <a:avLst/>
          </a:prstGeom>
        </p:spPr>
      </p:pic>
      <p:pic>
        <p:nvPicPr>
          <p:cNvPr id="64" name="Picture 63"/>
          <p:cNvPicPr>
            <a:picLocks noChangeAspect="1"/>
          </p:cNvPicPr>
          <p:nvPr/>
        </p:nvPicPr>
        <p:blipFill rotWithShape="1">
          <a:blip r:embed="rId10" cstate="email">
            <a:alphaModFix am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04120" y="328304"/>
            <a:ext cx="1623655" cy="2118033"/>
          </a:xfrm>
          <a:prstGeom prst="rect">
            <a:avLst/>
          </a:prstGeom>
        </p:spPr>
      </p:pic>
      <p:sp>
        <p:nvSpPr>
          <p:cNvPr id="10" name="Title 3"/>
          <p:cNvSpPr txBox="1">
            <a:spLocks/>
          </p:cNvSpPr>
          <p:nvPr/>
        </p:nvSpPr>
        <p:spPr>
          <a:xfrm>
            <a:off x="139813" y="114300"/>
            <a:ext cx="5100577" cy="595460"/>
          </a:xfrm>
          <a:prstGeom prst="rect">
            <a:avLst/>
          </a:prstGeom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algn="l" latinLnBrk="1" hangingPunct="0">
              <a:lnSpc>
                <a:spcPts val="1300"/>
              </a:lnSpc>
              <a:spcBef>
                <a:spcPts val="0"/>
              </a:spcBef>
            </a:pPr>
            <a:r>
              <a:rPr lang="en-US" sz="1050" dirty="0" smtClean="0">
                <a:solidFill>
                  <a:schemeClr val="bg1"/>
                </a:solidFill>
                <a:latin typeface="Gotham"/>
                <a:cs typeface="Gotham"/>
              </a:rPr>
              <a:t>PWR</a:t>
            </a:r>
          </a:p>
          <a:p>
            <a:pPr algn="l" latinLnBrk="1" hangingPunct="0">
              <a:lnSpc>
                <a:spcPts val="1300"/>
              </a:lnSpc>
              <a:spcBef>
                <a:spcPts val="0"/>
              </a:spcBef>
            </a:pPr>
            <a:r>
              <a:rPr lang="en-US" sz="1400" dirty="0" smtClean="0">
                <a:solidFill>
                  <a:schemeClr val="bg1"/>
                </a:solidFill>
                <a:latin typeface="Gotham"/>
                <a:cs typeface="Gotham"/>
              </a:rPr>
              <a:t>FOR </a:t>
            </a:r>
          </a:p>
          <a:p>
            <a:pPr algn="l" latinLnBrk="1" hangingPunct="0">
              <a:lnSpc>
                <a:spcPts val="1300"/>
              </a:lnSpc>
              <a:spcBef>
                <a:spcPts val="0"/>
              </a:spcBef>
            </a:pPr>
            <a:r>
              <a:rPr lang="en-US" sz="1400" dirty="0" smtClean="0">
                <a:solidFill>
                  <a:schemeClr val="bg1"/>
                </a:solidFill>
                <a:latin typeface="Gotham"/>
                <a:cs typeface="Gotham"/>
              </a:rPr>
              <a:t>WHO?</a:t>
            </a:r>
          </a:p>
        </p:txBody>
      </p:sp>
      <p:cxnSp>
        <p:nvCxnSpPr>
          <p:cNvPr id="30" name="Straight Arrow Connector 29"/>
          <p:cNvCxnSpPr/>
          <p:nvPr/>
        </p:nvCxnSpPr>
        <p:spPr>
          <a:xfrm flipH="1">
            <a:off x="4570414" y="476209"/>
            <a:ext cx="8356" cy="4185839"/>
          </a:xfrm>
          <a:prstGeom prst="straightConnector1">
            <a:avLst/>
          </a:prstGeom>
          <a:ln>
            <a:solidFill>
              <a:srgbClr val="F2F2F2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860612" y="2571750"/>
            <a:ext cx="7311022" cy="0"/>
          </a:xfrm>
          <a:prstGeom prst="straightConnector1">
            <a:avLst/>
          </a:prstGeom>
          <a:ln>
            <a:solidFill>
              <a:srgbClr val="F2F2F2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Title 3"/>
          <p:cNvSpPr txBox="1">
            <a:spLocks/>
          </p:cNvSpPr>
          <p:nvPr/>
        </p:nvSpPr>
        <p:spPr>
          <a:xfrm>
            <a:off x="4137025" y="49405"/>
            <a:ext cx="918024" cy="253914"/>
          </a:xfrm>
          <a:prstGeom prst="rect">
            <a:avLst/>
          </a:prstGeom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atinLnBrk="1" hangingPunct="0">
              <a:lnSpc>
                <a:spcPts val="1300"/>
              </a:lnSpc>
              <a:spcBef>
                <a:spcPts val="0"/>
              </a:spcBef>
            </a:pPr>
            <a:r>
              <a:rPr lang="en-US" sz="1050" dirty="0" smtClean="0">
                <a:solidFill>
                  <a:schemeClr val="bg1"/>
                </a:solidFill>
                <a:latin typeface="Gotham"/>
                <a:cs typeface="Gotham"/>
              </a:rPr>
              <a:t>On road</a:t>
            </a:r>
          </a:p>
        </p:txBody>
      </p:sp>
      <p:sp>
        <p:nvSpPr>
          <p:cNvPr id="34" name="Title 3"/>
          <p:cNvSpPr txBox="1">
            <a:spLocks/>
          </p:cNvSpPr>
          <p:nvPr/>
        </p:nvSpPr>
        <p:spPr>
          <a:xfrm>
            <a:off x="113893" y="2429059"/>
            <a:ext cx="918024" cy="253914"/>
          </a:xfrm>
          <a:prstGeom prst="rect">
            <a:avLst/>
          </a:prstGeom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atinLnBrk="1" hangingPunct="0">
              <a:lnSpc>
                <a:spcPts val="1300"/>
              </a:lnSpc>
              <a:spcBef>
                <a:spcPts val="0"/>
              </a:spcBef>
            </a:pPr>
            <a:r>
              <a:rPr lang="en-US" sz="1050" dirty="0" smtClean="0">
                <a:solidFill>
                  <a:schemeClr val="bg1"/>
                </a:solidFill>
                <a:latin typeface="Gotham"/>
                <a:cs typeface="Gotham"/>
              </a:rPr>
              <a:t>Journey</a:t>
            </a:r>
          </a:p>
        </p:txBody>
      </p:sp>
      <p:sp>
        <p:nvSpPr>
          <p:cNvPr id="35" name="Title 3"/>
          <p:cNvSpPr txBox="1">
            <a:spLocks/>
          </p:cNvSpPr>
          <p:nvPr/>
        </p:nvSpPr>
        <p:spPr>
          <a:xfrm>
            <a:off x="8078616" y="2438424"/>
            <a:ext cx="1068214" cy="253914"/>
          </a:xfrm>
          <a:prstGeom prst="rect">
            <a:avLst/>
          </a:prstGeom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atinLnBrk="1" hangingPunct="0">
              <a:lnSpc>
                <a:spcPts val="1300"/>
              </a:lnSpc>
              <a:spcBef>
                <a:spcPts val="0"/>
              </a:spcBef>
            </a:pPr>
            <a:r>
              <a:rPr lang="en-US" sz="1050" dirty="0" smtClean="0">
                <a:solidFill>
                  <a:schemeClr val="bg1"/>
                </a:solidFill>
                <a:latin typeface="Gotham"/>
                <a:cs typeface="Gotham"/>
              </a:rPr>
              <a:t>Performance</a:t>
            </a:r>
          </a:p>
        </p:txBody>
      </p:sp>
      <p:pic>
        <p:nvPicPr>
          <p:cNvPr id="53" name="Picture 52" descr="PWR_Rider.png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4188" y="386247"/>
            <a:ext cx="2539239" cy="2306091"/>
          </a:xfrm>
          <a:prstGeom prst="rect">
            <a:avLst/>
          </a:prstGeom>
        </p:spPr>
      </p:pic>
      <p:sp>
        <p:nvSpPr>
          <p:cNvPr id="71" name="Rectangle 70"/>
          <p:cNvSpPr/>
          <p:nvPr/>
        </p:nvSpPr>
        <p:spPr>
          <a:xfrm>
            <a:off x="4212983" y="2478720"/>
            <a:ext cx="4347066" cy="218899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  <a:latin typeface="Gotham"/>
                <a:ea typeface="ITC Avant Garde Gothic Demi" charset="0"/>
                <a:cs typeface="Gotham"/>
              </a:rPr>
              <a:t>MOUNTAIN</a:t>
            </a:r>
            <a:endParaRPr lang="en-US" sz="3200" b="1" dirty="0">
              <a:solidFill>
                <a:schemeClr val="bg1"/>
              </a:solidFill>
              <a:latin typeface="Gotham"/>
              <a:ea typeface="ITC Avant Garde Gothic Demi" charset="0"/>
              <a:cs typeface="Gotham"/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566742" y="2491171"/>
            <a:ext cx="4347066" cy="218899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  <a:latin typeface="Gotham"/>
                <a:ea typeface="ITC Avant Garde Gothic Demi" charset="0"/>
                <a:cs typeface="Gotham"/>
              </a:rPr>
              <a:t>BIKEPACKING</a:t>
            </a:r>
            <a:endParaRPr lang="en-US" sz="3200" b="1" dirty="0">
              <a:solidFill>
                <a:schemeClr val="bg1"/>
              </a:solidFill>
              <a:latin typeface="Gotham"/>
              <a:ea typeface="ITC Avant Garde Gothic Demi" charset="0"/>
              <a:cs typeface="Gotham"/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566742" y="438471"/>
            <a:ext cx="4347066" cy="218899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  <a:latin typeface="Gotham"/>
                <a:ea typeface="ITC Avant Garde Gothic Demi" charset="0"/>
                <a:cs typeface="Gotham"/>
              </a:rPr>
              <a:t>URBAN</a:t>
            </a:r>
            <a:endParaRPr lang="en-US" sz="3200" b="1" dirty="0">
              <a:solidFill>
                <a:schemeClr val="bg1"/>
              </a:solidFill>
              <a:latin typeface="Gotham"/>
              <a:ea typeface="ITC Avant Garde Gothic Demi" charset="0"/>
              <a:cs typeface="Gotham"/>
            </a:endParaRPr>
          </a:p>
        </p:txBody>
      </p:sp>
      <p:sp>
        <p:nvSpPr>
          <p:cNvPr id="74" name="Rectangle 73"/>
          <p:cNvSpPr/>
          <p:nvPr/>
        </p:nvSpPr>
        <p:spPr>
          <a:xfrm>
            <a:off x="4137025" y="438471"/>
            <a:ext cx="4347066" cy="218899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  <a:latin typeface="Gotham"/>
                <a:ea typeface="ITC Avant Garde Gothic Demi" charset="0"/>
                <a:cs typeface="Gotham"/>
              </a:rPr>
              <a:t>ROAD</a:t>
            </a:r>
            <a:endParaRPr lang="en-US" sz="3200" b="1" dirty="0">
              <a:solidFill>
                <a:schemeClr val="bg1"/>
              </a:solidFill>
              <a:latin typeface="Gotham"/>
              <a:ea typeface="ITC Avant Garde Gothic Demi" charset="0"/>
              <a:cs typeface="Gotham"/>
            </a:endParaRPr>
          </a:p>
        </p:txBody>
      </p:sp>
      <p:sp>
        <p:nvSpPr>
          <p:cNvPr id="33" name="Title 3"/>
          <p:cNvSpPr txBox="1">
            <a:spLocks/>
          </p:cNvSpPr>
          <p:nvPr/>
        </p:nvSpPr>
        <p:spPr>
          <a:xfrm>
            <a:off x="4119758" y="4750495"/>
            <a:ext cx="918024" cy="253914"/>
          </a:xfrm>
          <a:prstGeom prst="rect">
            <a:avLst/>
          </a:prstGeom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atinLnBrk="1" hangingPunct="0">
              <a:lnSpc>
                <a:spcPts val="1300"/>
              </a:lnSpc>
              <a:spcBef>
                <a:spcPts val="0"/>
              </a:spcBef>
            </a:pPr>
            <a:r>
              <a:rPr lang="en-US" sz="1050" dirty="0" smtClean="0">
                <a:solidFill>
                  <a:schemeClr val="bg1"/>
                </a:solidFill>
                <a:latin typeface="Gotham"/>
                <a:cs typeface="Gotham"/>
              </a:rPr>
              <a:t>Off road</a:t>
            </a:r>
          </a:p>
        </p:txBody>
      </p:sp>
      <p:pic>
        <p:nvPicPr>
          <p:cNvPr id="2" name="Picture 1" descr="Medium_Modular_Kit.pn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4337" y="1965521"/>
            <a:ext cx="4636943" cy="2412660"/>
          </a:xfrm>
          <a:prstGeom prst="rect">
            <a:avLst/>
          </a:prstGeom>
        </p:spPr>
      </p:pic>
      <p:pic>
        <p:nvPicPr>
          <p:cNvPr id="3" name="Picture 2" descr="Modular_Large_Kit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8264" y="3253461"/>
            <a:ext cx="4321083" cy="2249439"/>
          </a:xfrm>
          <a:prstGeom prst="rect">
            <a:avLst/>
          </a:prstGeom>
        </p:spPr>
      </p:pic>
      <p:pic>
        <p:nvPicPr>
          <p:cNvPr id="4" name="Picture 3" descr="PWR_Commuter_DualHole.p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360" y="49405"/>
            <a:ext cx="4307151" cy="2241625"/>
          </a:xfrm>
          <a:prstGeom prst="rect">
            <a:avLst/>
          </a:prstGeom>
        </p:spPr>
      </p:pic>
      <p:pic>
        <p:nvPicPr>
          <p:cNvPr id="36" name="Picture 35" descr="Small_Modular_Kit.png"/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67" t="17488" r="32689" b="13876"/>
          <a:stretch/>
        </p:blipFill>
        <p:spPr>
          <a:xfrm>
            <a:off x="5951264" y="1285104"/>
            <a:ext cx="1684543" cy="1655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41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ation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pectrum">
      <a:majorFont>
        <a:latin typeface="Corbel"/>
        <a:ea typeface=""/>
        <a:cs typeface=""/>
        <a:font script="Jpan" typeface="ＭＳ ゴシック"/>
        <a:font script="Hans" typeface="宋体"/>
        <a:font script="Hant" typeface="新細明體"/>
      </a:majorFont>
      <a:minorFont>
        <a:latin typeface="Calibri"/>
        <a:ea typeface=""/>
        <a:cs typeface=""/>
        <a:font script="Jpan" typeface="ＭＳ ゴシック"/>
        <a:font script="Hans" typeface="宋体"/>
        <a:font script="Hant" typeface="新細明體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FFFFFF"/>
          </a:solidFill>
        </a:ln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Presentation3.potx</Template>
  <TotalTime>28700</TotalTime>
  <Words>881</Words>
  <Application>Microsoft Macintosh PowerPoint</Application>
  <PresentationFormat>On-screen Show (16:9)</PresentationFormat>
  <Paragraphs>247</Paragraphs>
  <Slides>31</Slides>
  <Notes>3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  <vt:variant>
        <vt:lpstr>Custom Shows</vt:lpstr>
      </vt:variant>
      <vt:variant>
        <vt:i4>1</vt:i4>
      </vt:variant>
    </vt:vector>
  </HeadingPairs>
  <TitlesOfParts>
    <vt:vector size="33" baseType="lpstr">
      <vt:lpstr>Presentation3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staff</vt:lpstr>
    </vt:vector>
  </TitlesOfParts>
  <Manager/>
  <Company>KNOG Pty Ltd &amp; Catalyst Design Group Pty Ltd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Hugo Davidson</dc:creator>
  <cp:keywords/>
  <dc:description/>
  <cp:lastModifiedBy>Sam Moore</cp:lastModifiedBy>
  <cp:revision>598</cp:revision>
  <cp:lastPrinted>2015-07-10T21:00:09Z</cp:lastPrinted>
  <dcterms:created xsi:type="dcterms:W3CDTF">2014-06-13T04:31:00Z</dcterms:created>
  <dcterms:modified xsi:type="dcterms:W3CDTF">2017-06-01T06:30:38Z</dcterms:modified>
  <cp:category/>
</cp:coreProperties>
</file>